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70" r:id="rId4"/>
    <p:sldId id="271" r:id="rId5"/>
    <p:sldId id="273" r:id="rId6"/>
    <p:sldId id="272" r:id="rId7"/>
    <p:sldId id="274" r:id="rId8"/>
    <p:sldId id="268" r:id="rId9"/>
    <p:sldId id="267" r:id="rId10"/>
    <p:sldId id="275" r:id="rId11"/>
    <p:sldId id="261" r:id="rId12"/>
    <p:sldId id="262" r:id="rId13"/>
    <p:sldId id="263" r:id="rId14"/>
    <p:sldId id="257" r:id="rId15"/>
    <p:sldId id="258" r:id="rId16"/>
    <p:sldId id="259" r:id="rId17"/>
    <p:sldId id="260" r:id="rId18"/>
    <p:sldId id="276" r:id="rId19"/>
    <p:sldId id="27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6" autoAdjust="0"/>
    <p:restoredTop sz="94660"/>
  </p:normalViewPr>
  <p:slideViewPr>
    <p:cSldViewPr>
      <p:cViewPr varScale="1">
        <p:scale>
          <a:sx n="69" d="100"/>
          <a:sy n="69" d="100"/>
        </p:scale>
        <p:origin x="-145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C8C15B-5AB4-9745-865B-DE84D6A94271}" type="doc">
      <dgm:prSet loTypeId="urn:microsoft.com/office/officeart/2005/8/layout/hierarchy1" loCatId="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57DA3E0-B886-4043-8465-0390C0F596F0}">
      <dgm:prSet phldrT="[Text]"/>
      <dgm:spPr/>
      <dgm:t>
        <a:bodyPr/>
        <a:lstStyle/>
        <a:p>
          <a:r>
            <a:rPr lang="en-US" dirty="0" smtClean="0"/>
            <a:t>JQSA Home</a:t>
          </a:r>
          <a:endParaRPr lang="en-US" dirty="0"/>
        </a:p>
      </dgm:t>
    </dgm:pt>
    <dgm:pt modelId="{AAA0680B-E476-B64C-9E10-18EDD3729FF9}" type="parTrans" cxnId="{9423DD96-CB33-B14E-93AC-BFFC773188A9}">
      <dgm:prSet/>
      <dgm:spPr/>
      <dgm:t>
        <a:bodyPr/>
        <a:lstStyle/>
        <a:p>
          <a:endParaRPr lang="en-US"/>
        </a:p>
      </dgm:t>
    </dgm:pt>
    <dgm:pt modelId="{2FEFFE94-62B4-6644-BD98-3C77ECAB7C5E}" type="sibTrans" cxnId="{9423DD96-CB33-B14E-93AC-BFFC773188A9}">
      <dgm:prSet/>
      <dgm:spPr/>
      <dgm:t>
        <a:bodyPr/>
        <a:lstStyle/>
        <a:p>
          <a:endParaRPr lang="en-US"/>
        </a:p>
      </dgm:t>
    </dgm:pt>
    <dgm:pt modelId="{7D7A9DFD-8074-8E43-8D74-2A21181AD647}">
      <dgm:prSet/>
      <dgm:spPr/>
      <dgm:t>
        <a:bodyPr/>
        <a:lstStyle/>
        <a:p>
          <a:r>
            <a:rPr lang="en-US" dirty="0" smtClean="0"/>
            <a:t>News $ Events</a:t>
          </a:r>
          <a:endParaRPr lang="en-US" dirty="0"/>
        </a:p>
      </dgm:t>
    </dgm:pt>
    <dgm:pt modelId="{58BE587B-255C-9940-A37D-7B0555B15041}" type="parTrans" cxnId="{2DD0BC0A-70D9-9B4A-8AD4-B3C6025AAD3C}">
      <dgm:prSet/>
      <dgm:spPr/>
      <dgm:t>
        <a:bodyPr/>
        <a:lstStyle/>
        <a:p>
          <a:endParaRPr lang="en-US"/>
        </a:p>
      </dgm:t>
    </dgm:pt>
    <dgm:pt modelId="{E85BF396-7482-3C46-A7E5-2D8EFD41E900}" type="sibTrans" cxnId="{2DD0BC0A-70D9-9B4A-8AD4-B3C6025AAD3C}">
      <dgm:prSet/>
      <dgm:spPr/>
      <dgm:t>
        <a:bodyPr/>
        <a:lstStyle/>
        <a:p>
          <a:endParaRPr lang="en-US"/>
        </a:p>
      </dgm:t>
    </dgm:pt>
    <dgm:pt modelId="{BE7F5D29-338C-E74E-9CDB-2C57A1D0B9BC}">
      <dgm:prSet/>
      <dgm:spPr/>
      <dgm:t>
        <a:bodyPr/>
        <a:lstStyle/>
        <a:p>
          <a:r>
            <a:rPr lang="en-US" dirty="0" smtClean="0"/>
            <a:t>Alumni</a:t>
          </a:r>
          <a:endParaRPr lang="en-US" dirty="0"/>
        </a:p>
      </dgm:t>
    </dgm:pt>
    <dgm:pt modelId="{52BE8304-1447-314E-B08B-216D93670457}" type="parTrans" cxnId="{1132D83E-D8E3-CD4E-AE8B-97CDE7EB706F}">
      <dgm:prSet/>
      <dgm:spPr/>
      <dgm:t>
        <a:bodyPr/>
        <a:lstStyle/>
        <a:p>
          <a:endParaRPr lang="en-US"/>
        </a:p>
      </dgm:t>
    </dgm:pt>
    <dgm:pt modelId="{5288A2CB-0A39-324F-A698-DEC2A6E7F36E}" type="sibTrans" cxnId="{1132D83E-D8E3-CD4E-AE8B-97CDE7EB706F}">
      <dgm:prSet/>
      <dgm:spPr/>
      <dgm:t>
        <a:bodyPr/>
        <a:lstStyle/>
        <a:p>
          <a:endParaRPr lang="en-US"/>
        </a:p>
      </dgm:t>
    </dgm:pt>
    <dgm:pt modelId="{A9794733-D41F-C744-BA3B-6F1B16903F9E}">
      <dgm:prSet/>
      <dgm:spPr/>
      <dgm:t>
        <a:bodyPr/>
        <a:lstStyle/>
        <a:p>
          <a:r>
            <a:rPr lang="en-US" dirty="0" smtClean="0"/>
            <a:t>Students</a:t>
          </a:r>
          <a:endParaRPr lang="en-US" dirty="0"/>
        </a:p>
      </dgm:t>
    </dgm:pt>
    <dgm:pt modelId="{DA498CCF-6D92-7D41-9805-62D944062AF0}" type="parTrans" cxnId="{CDDB6408-A5E1-C842-B655-3D86C34FDDC8}">
      <dgm:prSet/>
      <dgm:spPr/>
      <dgm:t>
        <a:bodyPr/>
        <a:lstStyle/>
        <a:p>
          <a:endParaRPr lang="en-US"/>
        </a:p>
      </dgm:t>
    </dgm:pt>
    <dgm:pt modelId="{4232BAE8-F353-2F43-9904-8045F3253F58}" type="sibTrans" cxnId="{CDDB6408-A5E1-C842-B655-3D86C34FDDC8}">
      <dgm:prSet/>
      <dgm:spPr/>
      <dgm:t>
        <a:bodyPr/>
        <a:lstStyle/>
        <a:p>
          <a:endParaRPr lang="en-US"/>
        </a:p>
      </dgm:t>
    </dgm:pt>
    <dgm:pt modelId="{419DE424-A931-9F4D-8616-F5AA9DA3EA05}">
      <dgm:prSet/>
      <dgm:spPr/>
      <dgm:t>
        <a:bodyPr/>
        <a:lstStyle/>
        <a:p>
          <a:r>
            <a:rPr lang="en-US" dirty="0" smtClean="0"/>
            <a:t>School Program</a:t>
          </a:r>
          <a:endParaRPr lang="en-US" dirty="0"/>
        </a:p>
      </dgm:t>
    </dgm:pt>
    <dgm:pt modelId="{BE7C880F-1E13-3B4B-8560-079572E2DE6F}" type="parTrans" cxnId="{567F4A4F-B8E2-0745-9CBC-F73671B373D3}">
      <dgm:prSet/>
      <dgm:spPr/>
      <dgm:t>
        <a:bodyPr/>
        <a:lstStyle/>
        <a:p>
          <a:endParaRPr lang="en-US"/>
        </a:p>
      </dgm:t>
    </dgm:pt>
    <dgm:pt modelId="{4CCBCD34-4004-FE48-95A6-B99087EA0431}" type="sibTrans" cxnId="{567F4A4F-B8E2-0745-9CBC-F73671B373D3}">
      <dgm:prSet/>
      <dgm:spPr/>
      <dgm:t>
        <a:bodyPr/>
        <a:lstStyle/>
        <a:p>
          <a:endParaRPr lang="en-US"/>
        </a:p>
      </dgm:t>
    </dgm:pt>
    <dgm:pt modelId="{F12BEF5D-60B9-5647-89DB-868A6710AADB}">
      <dgm:prSet/>
      <dgm:spPr/>
      <dgm:t>
        <a:bodyPr/>
        <a:lstStyle/>
        <a:p>
          <a:r>
            <a:rPr lang="en-US" dirty="0" smtClean="0"/>
            <a:t>Donation</a:t>
          </a:r>
          <a:endParaRPr lang="en-US" dirty="0"/>
        </a:p>
      </dgm:t>
    </dgm:pt>
    <dgm:pt modelId="{2406388A-18A7-7541-B905-99FDCA90BDD5}" type="parTrans" cxnId="{6E3AAC52-7E96-864F-90D2-90FBE3915CF8}">
      <dgm:prSet/>
      <dgm:spPr/>
      <dgm:t>
        <a:bodyPr/>
        <a:lstStyle/>
        <a:p>
          <a:endParaRPr lang="en-US"/>
        </a:p>
      </dgm:t>
    </dgm:pt>
    <dgm:pt modelId="{89DDFA3C-70B7-344B-A4C4-7328CBF31A27}" type="sibTrans" cxnId="{6E3AAC52-7E96-864F-90D2-90FBE3915CF8}">
      <dgm:prSet/>
      <dgm:spPr/>
      <dgm:t>
        <a:bodyPr/>
        <a:lstStyle/>
        <a:p>
          <a:endParaRPr lang="en-US"/>
        </a:p>
      </dgm:t>
    </dgm:pt>
    <dgm:pt modelId="{0C1D7D2A-E320-C247-AB54-1950E163123F}">
      <dgm:prSet/>
      <dgm:spPr/>
      <dgm:t>
        <a:bodyPr/>
        <a:lstStyle/>
        <a:p>
          <a:r>
            <a:rPr lang="en-US" dirty="0" smtClean="0"/>
            <a:t>Sponsors</a:t>
          </a:r>
          <a:endParaRPr lang="en-US" dirty="0"/>
        </a:p>
      </dgm:t>
    </dgm:pt>
    <dgm:pt modelId="{CF5B2515-210E-0C41-9FC6-F97F804B3A3C}" type="parTrans" cxnId="{18F0A881-6A81-914E-BC0E-2B6FF8C67E55}">
      <dgm:prSet/>
      <dgm:spPr/>
      <dgm:t>
        <a:bodyPr/>
        <a:lstStyle/>
        <a:p>
          <a:endParaRPr lang="en-US"/>
        </a:p>
      </dgm:t>
    </dgm:pt>
    <dgm:pt modelId="{C18CABFE-B697-E643-B443-5C39AF9F8435}" type="sibTrans" cxnId="{18F0A881-6A81-914E-BC0E-2B6FF8C67E55}">
      <dgm:prSet/>
      <dgm:spPr/>
      <dgm:t>
        <a:bodyPr/>
        <a:lstStyle/>
        <a:p>
          <a:endParaRPr lang="en-US"/>
        </a:p>
      </dgm:t>
    </dgm:pt>
    <dgm:pt modelId="{94378A53-C900-8C45-9721-B30BFCFE9D51}">
      <dgm:prSet/>
      <dgm:spPr/>
      <dgm:t>
        <a:bodyPr/>
        <a:lstStyle/>
        <a:p>
          <a:r>
            <a:rPr lang="en-US" dirty="0" smtClean="0"/>
            <a:t>About JQSA</a:t>
          </a:r>
          <a:endParaRPr lang="en-US" dirty="0"/>
        </a:p>
      </dgm:t>
    </dgm:pt>
    <dgm:pt modelId="{85FF497F-F07A-9C46-BB37-95D0577D25A0}" type="parTrans" cxnId="{DF22EA93-8891-1B45-8E6F-A5EF095B993C}">
      <dgm:prSet/>
      <dgm:spPr/>
      <dgm:t>
        <a:bodyPr/>
        <a:lstStyle/>
        <a:p>
          <a:endParaRPr lang="en-US"/>
        </a:p>
      </dgm:t>
    </dgm:pt>
    <dgm:pt modelId="{7FD746B6-1795-1640-87EC-76C1399F012B}" type="sibTrans" cxnId="{DF22EA93-8891-1B45-8E6F-A5EF095B993C}">
      <dgm:prSet/>
      <dgm:spPr/>
      <dgm:t>
        <a:bodyPr/>
        <a:lstStyle/>
        <a:p>
          <a:endParaRPr lang="en-US"/>
        </a:p>
      </dgm:t>
    </dgm:pt>
    <dgm:pt modelId="{D78219C2-A135-B548-98DE-924DD2885B00}">
      <dgm:prSet/>
      <dgm:spPr/>
      <dgm:t>
        <a:bodyPr/>
        <a:lstStyle/>
        <a:p>
          <a:r>
            <a:rPr lang="en-US" dirty="0" smtClean="0"/>
            <a:t>Contact Us</a:t>
          </a:r>
          <a:endParaRPr lang="en-US" dirty="0"/>
        </a:p>
      </dgm:t>
    </dgm:pt>
    <dgm:pt modelId="{A4A2867E-FAE0-5A49-98FB-B95CB7A9C517}" type="parTrans" cxnId="{BCC9121E-C5B8-0A46-9702-E0D43801FA7D}">
      <dgm:prSet/>
      <dgm:spPr/>
      <dgm:t>
        <a:bodyPr/>
        <a:lstStyle/>
        <a:p>
          <a:endParaRPr lang="en-US"/>
        </a:p>
      </dgm:t>
    </dgm:pt>
    <dgm:pt modelId="{F20667C0-EB36-AA47-974D-2CE98D4E12F9}" type="sibTrans" cxnId="{BCC9121E-C5B8-0A46-9702-E0D43801FA7D}">
      <dgm:prSet/>
      <dgm:spPr/>
      <dgm:t>
        <a:bodyPr/>
        <a:lstStyle/>
        <a:p>
          <a:endParaRPr lang="en-US"/>
        </a:p>
      </dgm:t>
    </dgm:pt>
    <dgm:pt modelId="{A66C9C97-05DB-8E42-86EB-5CB22975A4F4}">
      <dgm:prSet/>
      <dgm:spPr/>
      <dgm:t>
        <a:bodyPr/>
        <a:lstStyle/>
        <a:p>
          <a:r>
            <a:rPr lang="en-US" dirty="0" smtClean="0"/>
            <a:t>Events calendar</a:t>
          </a:r>
          <a:endParaRPr lang="en-US" dirty="0"/>
        </a:p>
      </dgm:t>
    </dgm:pt>
    <dgm:pt modelId="{E7E86B5F-B870-DB48-B3C8-556052B86EBC}" type="parTrans" cxnId="{FE2C4D08-B2D9-D944-8C11-EF85C0B71DFB}">
      <dgm:prSet/>
      <dgm:spPr/>
      <dgm:t>
        <a:bodyPr/>
        <a:lstStyle/>
        <a:p>
          <a:endParaRPr lang="en-US"/>
        </a:p>
      </dgm:t>
    </dgm:pt>
    <dgm:pt modelId="{6B9DF496-CB8C-8241-8CDA-94B11DC6C87F}" type="sibTrans" cxnId="{FE2C4D08-B2D9-D944-8C11-EF85C0B71DFB}">
      <dgm:prSet/>
      <dgm:spPr/>
      <dgm:t>
        <a:bodyPr/>
        <a:lstStyle/>
        <a:p>
          <a:endParaRPr lang="en-US"/>
        </a:p>
      </dgm:t>
    </dgm:pt>
    <dgm:pt modelId="{A7E6B63A-EF1B-BD40-B103-FB61EEA3E871}" type="pres">
      <dgm:prSet presAssocID="{D3C8C15B-5AB4-9745-865B-DE84D6A9427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1DD73F92-F993-0B47-B61B-F1EB5CF8959D}" type="pres">
      <dgm:prSet presAssocID="{957DA3E0-B886-4043-8465-0390C0F596F0}" presName="hierRoot1" presStyleCnt="0"/>
      <dgm:spPr/>
    </dgm:pt>
    <dgm:pt modelId="{DDF66897-19C4-8043-8D2F-1D11F65A9C9B}" type="pres">
      <dgm:prSet presAssocID="{957DA3E0-B886-4043-8465-0390C0F596F0}" presName="composite" presStyleCnt="0"/>
      <dgm:spPr/>
    </dgm:pt>
    <dgm:pt modelId="{225729C4-53E6-3243-B865-EFE0D83514A7}" type="pres">
      <dgm:prSet presAssocID="{957DA3E0-B886-4043-8465-0390C0F596F0}" presName="background" presStyleLbl="node0" presStyleIdx="0" presStyleCnt="1"/>
      <dgm:spPr/>
    </dgm:pt>
    <dgm:pt modelId="{B09817C1-DF13-9D41-9E68-2199712E4F7B}" type="pres">
      <dgm:prSet presAssocID="{957DA3E0-B886-4043-8465-0390C0F596F0}" presName="text" presStyleLbl="fgAcc0" presStyleIdx="0" presStyleCnt="1" custScaleX="142554" custScaleY="109001" custLinFactNeighborX="-25535" custLinFactNeighborY="-3811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EEB70F4-1057-1A48-93B7-AED8C535215F}" type="pres">
      <dgm:prSet presAssocID="{957DA3E0-B886-4043-8465-0390C0F596F0}" presName="hierChild2" presStyleCnt="0"/>
      <dgm:spPr/>
    </dgm:pt>
    <dgm:pt modelId="{8AAFED1F-D877-9B41-BE63-0273AC8A2D01}" type="pres">
      <dgm:prSet presAssocID="{58BE587B-255C-9940-A37D-7B0555B15041}" presName="Name10" presStyleLbl="parChTrans1D2" presStyleIdx="0" presStyleCnt="7"/>
      <dgm:spPr/>
      <dgm:t>
        <a:bodyPr/>
        <a:lstStyle/>
        <a:p>
          <a:endParaRPr lang="en-US"/>
        </a:p>
      </dgm:t>
    </dgm:pt>
    <dgm:pt modelId="{6C658248-EDC4-F049-AA60-E501B2B8DF46}" type="pres">
      <dgm:prSet presAssocID="{7D7A9DFD-8074-8E43-8D74-2A21181AD647}" presName="hierRoot2" presStyleCnt="0"/>
      <dgm:spPr/>
    </dgm:pt>
    <dgm:pt modelId="{62A98F6A-367F-244B-A065-C13E1A9ABF14}" type="pres">
      <dgm:prSet presAssocID="{7D7A9DFD-8074-8E43-8D74-2A21181AD647}" presName="composite2" presStyleCnt="0"/>
      <dgm:spPr/>
    </dgm:pt>
    <dgm:pt modelId="{DE3BF738-56BA-4F43-AD74-3CB2CCD1F824}" type="pres">
      <dgm:prSet presAssocID="{7D7A9DFD-8074-8E43-8D74-2A21181AD647}" presName="background2" presStyleLbl="node2" presStyleIdx="0" presStyleCnt="7"/>
      <dgm:spPr/>
    </dgm:pt>
    <dgm:pt modelId="{35E2303C-CB54-9B4C-928B-9B93066BD921}" type="pres">
      <dgm:prSet presAssocID="{7D7A9DFD-8074-8E43-8D74-2A21181AD647}" presName="text2" presStyleLbl="fgAcc2" presStyleIdx="0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C5292A0-38E4-6941-A889-E2FB1B9ECA7D}" type="pres">
      <dgm:prSet presAssocID="{7D7A9DFD-8074-8E43-8D74-2A21181AD647}" presName="hierChild3" presStyleCnt="0"/>
      <dgm:spPr/>
    </dgm:pt>
    <dgm:pt modelId="{775B9386-76FF-D74F-AB46-B20DCC77B0F0}" type="pres">
      <dgm:prSet presAssocID="{E7E86B5F-B870-DB48-B3C8-556052B86EBC}" presName="Name17" presStyleLbl="parChTrans1D3" presStyleIdx="0" presStyleCnt="2"/>
      <dgm:spPr/>
      <dgm:t>
        <a:bodyPr/>
        <a:lstStyle/>
        <a:p>
          <a:endParaRPr lang="en-US"/>
        </a:p>
      </dgm:t>
    </dgm:pt>
    <dgm:pt modelId="{8CFAA3C5-B36F-614F-AC24-BB6FC1D1672A}" type="pres">
      <dgm:prSet presAssocID="{A66C9C97-05DB-8E42-86EB-5CB22975A4F4}" presName="hierRoot3" presStyleCnt="0"/>
      <dgm:spPr/>
    </dgm:pt>
    <dgm:pt modelId="{F9D3957D-298F-444D-9A19-5FBEC4DFFFB2}" type="pres">
      <dgm:prSet presAssocID="{A66C9C97-05DB-8E42-86EB-5CB22975A4F4}" presName="composite3" presStyleCnt="0"/>
      <dgm:spPr/>
    </dgm:pt>
    <dgm:pt modelId="{E2B4E859-2EDF-EC40-A84E-E35FDFFFFC15}" type="pres">
      <dgm:prSet presAssocID="{A66C9C97-05DB-8E42-86EB-5CB22975A4F4}" presName="background3" presStyleLbl="node3" presStyleIdx="0" presStyleCnt="2"/>
      <dgm:spPr/>
    </dgm:pt>
    <dgm:pt modelId="{2B618C6B-963D-E841-B0C2-DE8E79A173EF}" type="pres">
      <dgm:prSet presAssocID="{A66C9C97-05DB-8E42-86EB-5CB22975A4F4}" presName="text3" presStyleLbl="fgAcc3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82605AF-E368-704D-AD8A-CEC9F06AC5D6}" type="pres">
      <dgm:prSet presAssocID="{A66C9C97-05DB-8E42-86EB-5CB22975A4F4}" presName="hierChild4" presStyleCnt="0"/>
      <dgm:spPr/>
    </dgm:pt>
    <dgm:pt modelId="{E99258BA-F4F3-6C48-8B5E-FC4707550C59}" type="pres">
      <dgm:prSet presAssocID="{52BE8304-1447-314E-B08B-216D93670457}" presName="Name10" presStyleLbl="parChTrans1D2" presStyleIdx="1" presStyleCnt="7"/>
      <dgm:spPr/>
      <dgm:t>
        <a:bodyPr/>
        <a:lstStyle/>
        <a:p>
          <a:endParaRPr lang="en-US"/>
        </a:p>
      </dgm:t>
    </dgm:pt>
    <dgm:pt modelId="{17078C7C-4DCB-4D43-AA30-DB53D5B54566}" type="pres">
      <dgm:prSet presAssocID="{BE7F5D29-338C-E74E-9CDB-2C57A1D0B9BC}" presName="hierRoot2" presStyleCnt="0"/>
      <dgm:spPr/>
    </dgm:pt>
    <dgm:pt modelId="{506AFF81-BCDB-934C-8699-F14216653FA2}" type="pres">
      <dgm:prSet presAssocID="{BE7F5D29-338C-E74E-9CDB-2C57A1D0B9BC}" presName="composite2" presStyleCnt="0"/>
      <dgm:spPr/>
    </dgm:pt>
    <dgm:pt modelId="{484E7112-C9B1-F44A-8EE7-CD95F443790D}" type="pres">
      <dgm:prSet presAssocID="{BE7F5D29-338C-E74E-9CDB-2C57A1D0B9BC}" presName="background2" presStyleLbl="node2" presStyleIdx="1" presStyleCnt="7"/>
      <dgm:spPr/>
    </dgm:pt>
    <dgm:pt modelId="{8191A118-ECCD-B24B-8903-375C7CCA06B1}" type="pres">
      <dgm:prSet presAssocID="{BE7F5D29-338C-E74E-9CDB-2C57A1D0B9BC}" presName="text2" presStyleLbl="fgAcc2" presStyleIdx="1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EC3EC8F-7DF0-4A40-8364-DF26C74C427F}" type="pres">
      <dgm:prSet presAssocID="{BE7F5D29-338C-E74E-9CDB-2C57A1D0B9BC}" presName="hierChild3" presStyleCnt="0"/>
      <dgm:spPr/>
    </dgm:pt>
    <dgm:pt modelId="{321C8C66-4D07-F34B-B5C4-6DE2EA4C1F57}" type="pres">
      <dgm:prSet presAssocID="{DA498CCF-6D92-7D41-9805-62D944062AF0}" presName="Name10" presStyleLbl="parChTrans1D2" presStyleIdx="2" presStyleCnt="7"/>
      <dgm:spPr/>
      <dgm:t>
        <a:bodyPr/>
        <a:lstStyle/>
        <a:p>
          <a:endParaRPr lang="en-US"/>
        </a:p>
      </dgm:t>
    </dgm:pt>
    <dgm:pt modelId="{B13D4267-ED3C-304B-81CA-AA963EA0D5D6}" type="pres">
      <dgm:prSet presAssocID="{A9794733-D41F-C744-BA3B-6F1B16903F9E}" presName="hierRoot2" presStyleCnt="0"/>
      <dgm:spPr/>
    </dgm:pt>
    <dgm:pt modelId="{3B7B5822-DF05-524B-9CEA-2673ABA13F27}" type="pres">
      <dgm:prSet presAssocID="{A9794733-D41F-C744-BA3B-6F1B16903F9E}" presName="composite2" presStyleCnt="0"/>
      <dgm:spPr/>
    </dgm:pt>
    <dgm:pt modelId="{24B08BB5-4BB7-2E4C-830B-87C387A4DB01}" type="pres">
      <dgm:prSet presAssocID="{A9794733-D41F-C744-BA3B-6F1B16903F9E}" presName="background2" presStyleLbl="node2" presStyleIdx="2" presStyleCnt="7"/>
      <dgm:spPr/>
    </dgm:pt>
    <dgm:pt modelId="{26B78BEC-6B3C-C24C-9DFA-92DD9F5010E8}" type="pres">
      <dgm:prSet presAssocID="{A9794733-D41F-C744-BA3B-6F1B16903F9E}" presName="text2" presStyleLbl="fgAcc2" presStyleIdx="2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A0803E9-1FD7-694E-B906-706723D96223}" type="pres">
      <dgm:prSet presAssocID="{A9794733-D41F-C744-BA3B-6F1B16903F9E}" presName="hierChild3" presStyleCnt="0"/>
      <dgm:spPr/>
    </dgm:pt>
    <dgm:pt modelId="{CB5EF201-18D6-8D46-9BE4-467C857DA0FD}" type="pres">
      <dgm:prSet presAssocID="{BE7C880F-1E13-3B4B-8560-079572E2DE6F}" presName="Name10" presStyleLbl="parChTrans1D2" presStyleIdx="3" presStyleCnt="7"/>
      <dgm:spPr/>
      <dgm:t>
        <a:bodyPr/>
        <a:lstStyle/>
        <a:p>
          <a:endParaRPr lang="en-US"/>
        </a:p>
      </dgm:t>
    </dgm:pt>
    <dgm:pt modelId="{491F4F56-5B95-4346-8D58-026A78A38120}" type="pres">
      <dgm:prSet presAssocID="{419DE424-A931-9F4D-8616-F5AA9DA3EA05}" presName="hierRoot2" presStyleCnt="0"/>
      <dgm:spPr/>
    </dgm:pt>
    <dgm:pt modelId="{E0CAD418-9DC6-FE4D-9737-AD75E0BF58FD}" type="pres">
      <dgm:prSet presAssocID="{419DE424-A931-9F4D-8616-F5AA9DA3EA05}" presName="composite2" presStyleCnt="0"/>
      <dgm:spPr/>
    </dgm:pt>
    <dgm:pt modelId="{4150ACB9-AC88-4343-80E2-955E308194C3}" type="pres">
      <dgm:prSet presAssocID="{419DE424-A931-9F4D-8616-F5AA9DA3EA05}" presName="background2" presStyleLbl="node2" presStyleIdx="3" presStyleCnt="7"/>
      <dgm:spPr/>
    </dgm:pt>
    <dgm:pt modelId="{8D2325A5-1AB1-C74C-96FE-522EA79DCE41}" type="pres">
      <dgm:prSet presAssocID="{419DE424-A931-9F4D-8616-F5AA9DA3EA05}" presName="text2" presStyleLbl="fgAcc2" presStyleIdx="3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00B08A2-49D4-5C45-ACB6-A5DA84D84B91}" type="pres">
      <dgm:prSet presAssocID="{419DE424-A931-9F4D-8616-F5AA9DA3EA05}" presName="hierChild3" presStyleCnt="0"/>
      <dgm:spPr/>
    </dgm:pt>
    <dgm:pt modelId="{43CB4D56-A5E6-1845-B6E6-8EB288F340B5}" type="pres">
      <dgm:prSet presAssocID="{2406388A-18A7-7541-B905-99FDCA90BDD5}" presName="Name10" presStyleLbl="parChTrans1D2" presStyleIdx="4" presStyleCnt="7"/>
      <dgm:spPr/>
      <dgm:t>
        <a:bodyPr/>
        <a:lstStyle/>
        <a:p>
          <a:endParaRPr lang="en-US"/>
        </a:p>
      </dgm:t>
    </dgm:pt>
    <dgm:pt modelId="{B8A8607A-98F7-4948-BD47-91CEEE103C32}" type="pres">
      <dgm:prSet presAssocID="{F12BEF5D-60B9-5647-89DB-868A6710AADB}" presName="hierRoot2" presStyleCnt="0"/>
      <dgm:spPr/>
    </dgm:pt>
    <dgm:pt modelId="{733AFCD6-6E7F-BE4D-8CDC-F9331DEE574D}" type="pres">
      <dgm:prSet presAssocID="{F12BEF5D-60B9-5647-89DB-868A6710AADB}" presName="composite2" presStyleCnt="0"/>
      <dgm:spPr/>
    </dgm:pt>
    <dgm:pt modelId="{65F55C20-172F-8C42-969F-F62FFE3228FA}" type="pres">
      <dgm:prSet presAssocID="{F12BEF5D-60B9-5647-89DB-868A6710AADB}" presName="background2" presStyleLbl="node2" presStyleIdx="4" presStyleCnt="7"/>
      <dgm:spPr/>
    </dgm:pt>
    <dgm:pt modelId="{FCE0A2B6-0AC1-8E4D-B4EB-30B78AD53447}" type="pres">
      <dgm:prSet presAssocID="{F12BEF5D-60B9-5647-89DB-868A6710AADB}" presName="text2" presStyleLbl="fgAcc2" presStyleIdx="4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B9A776C-DC61-624F-A485-7D1ADDC15711}" type="pres">
      <dgm:prSet presAssocID="{F12BEF5D-60B9-5647-89DB-868A6710AADB}" presName="hierChild3" presStyleCnt="0"/>
      <dgm:spPr/>
    </dgm:pt>
    <dgm:pt modelId="{2F5E0855-52D8-1A41-B086-AE7D9070B4A4}" type="pres">
      <dgm:prSet presAssocID="{CF5B2515-210E-0C41-9FC6-F97F804B3A3C}" presName="Name17" presStyleLbl="parChTrans1D3" presStyleIdx="1" presStyleCnt="2"/>
      <dgm:spPr/>
      <dgm:t>
        <a:bodyPr/>
        <a:lstStyle/>
        <a:p>
          <a:endParaRPr lang="en-US"/>
        </a:p>
      </dgm:t>
    </dgm:pt>
    <dgm:pt modelId="{F6013E59-4FC5-BB48-A37D-2AA7770C8429}" type="pres">
      <dgm:prSet presAssocID="{0C1D7D2A-E320-C247-AB54-1950E163123F}" presName="hierRoot3" presStyleCnt="0"/>
      <dgm:spPr/>
    </dgm:pt>
    <dgm:pt modelId="{DFE25833-1336-BD45-8975-E36945F67A39}" type="pres">
      <dgm:prSet presAssocID="{0C1D7D2A-E320-C247-AB54-1950E163123F}" presName="composite3" presStyleCnt="0"/>
      <dgm:spPr/>
    </dgm:pt>
    <dgm:pt modelId="{39E68800-A5D0-3745-A9D8-FB5C25912FD8}" type="pres">
      <dgm:prSet presAssocID="{0C1D7D2A-E320-C247-AB54-1950E163123F}" presName="background3" presStyleLbl="node3" presStyleIdx="1" presStyleCnt="2"/>
      <dgm:spPr/>
    </dgm:pt>
    <dgm:pt modelId="{EBA39375-3473-204A-8D20-23197EFE5653}" type="pres">
      <dgm:prSet presAssocID="{0C1D7D2A-E320-C247-AB54-1950E163123F}" presName="text3" presStyleLbl="fgAcc3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66A0BCB-EBDD-FC4A-8315-419A73D03B66}" type="pres">
      <dgm:prSet presAssocID="{0C1D7D2A-E320-C247-AB54-1950E163123F}" presName="hierChild4" presStyleCnt="0"/>
      <dgm:spPr/>
    </dgm:pt>
    <dgm:pt modelId="{9FBE4E53-2F04-854A-B5B8-41B58628C4BC}" type="pres">
      <dgm:prSet presAssocID="{85FF497F-F07A-9C46-BB37-95D0577D25A0}" presName="Name10" presStyleLbl="parChTrans1D2" presStyleIdx="5" presStyleCnt="7"/>
      <dgm:spPr/>
      <dgm:t>
        <a:bodyPr/>
        <a:lstStyle/>
        <a:p>
          <a:endParaRPr lang="en-US"/>
        </a:p>
      </dgm:t>
    </dgm:pt>
    <dgm:pt modelId="{7E2D5818-616B-D84E-AC1A-B5C5129C4631}" type="pres">
      <dgm:prSet presAssocID="{94378A53-C900-8C45-9721-B30BFCFE9D51}" presName="hierRoot2" presStyleCnt="0"/>
      <dgm:spPr/>
    </dgm:pt>
    <dgm:pt modelId="{89631C1F-2C82-8D41-829F-929B6E7870C4}" type="pres">
      <dgm:prSet presAssocID="{94378A53-C900-8C45-9721-B30BFCFE9D51}" presName="composite2" presStyleCnt="0"/>
      <dgm:spPr/>
    </dgm:pt>
    <dgm:pt modelId="{BE71571A-B36B-6A40-A7B3-E683E5239B0F}" type="pres">
      <dgm:prSet presAssocID="{94378A53-C900-8C45-9721-B30BFCFE9D51}" presName="background2" presStyleLbl="node2" presStyleIdx="5" presStyleCnt="7"/>
      <dgm:spPr/>
    </dgm:pt>
    <dgm:pt modelId="{C394758C-B8C1-F146-8ED8-D3DE47E99B89}" type="pres">
      <dgm:prSet presAssocID="{94378A53-C900-8C45-9721-B30BFCFE9D51}" presName="text2" presStyleLbl="fgAcc2" presStyleIdx="5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8682D3-2142-E647-AC1D-B3A1713A2BE6}" type="pres">
      <dgm:prSet presAssocID="{94378A53-C900-8C45-9721-B30BFCFE9D51}" presName="hierChild3" presStyleCnt="0"/>
      <dgm:spPr/>
    </dgm:pt>
    <dgm:pt modelId="{7CC4BD32-1FD6-8147-B73B-7FFBCE1A363D}" type="pres">
      <dgm:prSet presAssocID="{A4A2867E-FAE0-5A49-98FB-B95CB7A9C517}" presName="Name10" presStyleLbl="parChTrans1D2" presStyleIdx="6" presStyleCnt="7"/>
      <dgm:spPr/>
      <dgm:t>
        <a:bodyPr/>
        <a:lstStyle/>
        <a:p>
          <a:endParaRPr lang="en-US"/>
        </a:p>
      </dgm:t>
    </dgm:pt>
    <dgm:pt modelId="{089864D7-9EC7-8E46-BA74-C0792C5E6F54}" type="pres">
      <dgm:prSet presAssocID="{D78219C2-A135-B548-98DE-924DD2885B00}" presName="hierRoot2" presStyleCnt="0"/>
      <dgm:spPr/>
    </dgm:pt>
    <dgm:pt modelId="{01096132-17D5-844F-8B81-0D335F8A41E2}" type="pres">
      <dgm:prSet presAssocID="{D78219C2-A135-B548-98DE-924DD2885B00}" presName="composite2" presStyleCnt="0"/>
      <dgm:spPr/>
    </dgm:pt>
    <dgm:pt modelId="{D13AF168-C1E0-6945-8D4B-235A89BA5265}" type="pres">
      <dgm:prSet presAssocID="{D78219C2-A135-B548-98DE-924DD2885B00}" presName="background2" presStyleLbl="node2" presStyleIdx="6" presStyleCnt="7"/>
      <dgm:spPr/>
    </dgm:pt>
    <dgm:pt modelId="{11BB4BB0-3D85-0349-A29F-C8FF39F47F76}" type="pres">
      <dgm:prSet presAssocID="{D78219C2-A135-B548-98DE-924DD2885B00}" presName="text2" presStyleLbl="fgAcc2" presStyleIdx="6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48CFC4-F50F-794B-A5E7-119E5DDAE1B5}" type="pres">
      <dgm:prSet presAssocID="{D78219C2-A135-B548-98DE-924DD2885B00}" presName="hierChild3" presStyleCnt="0"/>
      <dgm:spPr/>
    </dgm:pt>
  </dgm:ptLst>
  <dgm:cxnLst>
    <dgm:cxn modelId="{CEAE95F2-6919-3545-8EB9-AFE4488F0AFE}" type="presOf" srcId="{D78219C2-A135-B548-98DE-924DD2885B00}" destId="{11BB4BB0-3D85-0349-A29F-C8FF39F47F76}" srcOrd="0" destOrd="0" presId="urn:microsoft.com/office/officeart/2005/8/layout/hierarchy1"/>
    <dgm:cxn modelId="{9423DD96-CB33-B14E-93AC-BFFC773188A9}" srcId="{D3C8C15B-5AB4-9745-865B-DE84D6A94271}" destId="{957DA3E0-B886-4043-8465-0390C0F596F0}" srcOrd="0" destOrd="0" parTransId="{AAA0680B-E476-B64C-9E10-18EDD3729FF9}" sibTransId="{2FEFFE94-62B4-6644-BD98-3C77ECAB7C5E}"/>
    <dgm:cxn modelId="{70C534C3-0D48-6D4E-8B95-89AAC96E6ACD}" type="presOf" srcId="{85FF497F-F07A-9C46-BB37-95D0577D25A0}" destId="{9FBE4E53-2F04-854A-B5B8-41B58628C4BC}" srcOrd="0" destOrd="0" presId="urn:microsoft.com/office/officeart/2005/8/layout/hierarchy1"/>
    <dgm:cxn modelId="{CDDB6408-A5E1-C842-B655-3D86C34FDDC8}" srcId="{957DA3E0-B886-4043-8465-0390C0F596F0}" destId="{A9794733-D41F-C744-BA3B-6F1B16903F9E}" srcOrd="2" destOrd="0" parTransId="{DA498CCF-6D92-7D41-9805-62D944062AF0}" sibTransId="{4232BAE8-F353-2F43-9904-8045F3253F58}"/>
    <dgm:cxn modelId="{BF26BE33-2B94-B447-A718-02E16F7A516B}" type="presOf" srcId="{BE7C880F-1E13-3B4B-8560-079572E2DE6F}" destId="{CB5EF201-18D6-8D46-9BE4-467C857DA0FD}" srcOrd="0" destOrd="0" presId="urn:microsoft.com/office/officeart/2005/8/layout/hierarchy1"/>
    <dgm:cxn modelId="{1FE90D6A-CEE7-0A4D-9DD5-F208E21E0C0F}" type="presOf" srcId="{419DE424-A931-9F4D-8616-F5AA9DA3EA05}" destId="{8D2325A5-1AB1-C74C-96FE-522EA79DCE41}" srcOrd="0" destOrd="0" presId="urn:microsoft.com/office/officeart/2005/8/layout/hierarchy1"/>
    <dgm:cxn modelId="{B26683CC-24F1-4B4C-841E-55C5E898DA52}" type="presOf" srcId="{58BE587B-255C-9940-A37D-7B0555B15041}" destId="{8AAFED1F-D877-9B41-BE63-0273AC8A2D01}" srcOrd="0" destOrd="0" presId="urn:microsoft.com/office/officeart/2005/8/layout/hierarchy1"/>
    <dgm:cxn modelId="{FE2C4D08-B2D9-D944-8C11-EF85C0B71DFB}" srcId="{7D7A9DFD-8074-8E43-8D74-2A21181AD647}" destId="{A66C9C97-05DB-8E42-86EB-5CB22975A4F4}" srcOrd="0" destOrd="0" parTransId="{E7E86B5F-B870-DB48-B3C8-556052B86EBC}" sibTransId="{6B9DF496-CB8C-8241-8CDA-94B11DC6C87F}"/>
    <dgm:cxn modelId="{28EBD270-E7B5-BA42-99A4-3B8B3470FAFC}" type="presOf" srcId="{F12BEF5D-60B9-5647-89DB-868A6710AADB}" destId="{FCE0A2B6-0AC1-8E4D-B4EB-30B78AD53447}" srcOrd="0" destOrd="0" presId="urn:microsoft.com/office/officeart/2005/8/layout/hierarchy1"/>
    <dgm:cxn modelId="{A381271C-856B-4A47-8C58-A75429AC1B18}" type="presOf" srcId="{0C1D7D2A-E320-C247-AB54-1950E163123F}" destId="{EBA39375-3473-204A-8D20-23197EFE5653}" srcOrd="0" destOrd="0" presId="urn:microsoft.com/office/officeart/2005/8/layout/hierarchy1"/>
    <dgm:cxn modelId="{BCC9121E-C5B8-0A46-9702-E0D43801FA7D}" srcId="{957DA3E0-B886-4043-8465-0390C0F596F0}" destId="{D78219C2-A135-B548-98DE-924DD2885B00}" srcOrd="6" destOrd="0" parTransId="{A4A2867E-FAE0-5A49-98FB-B95CB7A9C517}" sibTransId="{F20667C0-EB36-AA47-974D-2CE98D4E12F9}"/>
    <dgm:cxn modelId="{AF7E6FAC-9AA8-654F-AF84-49CD9FFA0F2E}" type="presOf" srcId="{A9794733-D41F-C744-BA3B-6F1B16903F9E}" destId="{26B78BEC-6B3C-C24C-9DFA-92DD9F5010E8}" srcOrd="0" destOrd="0" presId="urn:microsoft.com/office/officeart/2005/8/layout/hierarchy1"/>
    <dgm:cxn modelId="{558F223E-D77A-3047-A8D0-AC39F657D036}" type="presOf" srcId="{2406388A-18A7-7541-B905-99FDCA90BDD5}" destId="{43CB4D56-A5E6-1845-B6E6-8EB288F340B5}" srcOrd="0" destOrd="0" presId="urn:microsoft.com/office/officeart/2005/8/layout/hierarchy1"/>
    <dgm:cxn modelId="{08F4B387-13D9-5343-9D05-49C3BCC5226C}" type="presOf" srcId="{A66C9C97-05DB-8E42-86EB-5CB22975A4F4}" destId="{2B618C6B-963D-E841-B0C2-DE8E79A173EF}" srcOrd="0" destOrd="0" presId="urn:microsoft.com/office/officeart/2005/8/layout/hierarchy1"/>
    <dgm:cxn modelId="{0EFED17F-0FEB-2D4C-A46E-04665FB73247}" type="presOf" srcId="{D3C8C15B-5AB4-9745-865B-DE84D6A94271}" destId="{A7E6B63A-EF1B-BD40-B103-FB61EEA3E871}" srcOrd="0" destOrd="0" presId="urn:microsoft.com/office/officeart/2005/8/layout/hierarchy1"/>
    <dgm:cxn modelId="{DF22EA93-8891-1B45-8E6F-A5EF095B993C}" srcId="{957DA3E0-B886-4043-8465-0390C0F596F0}" destId="{94378A53-C900-8C45-9721-B30BFCFE9D51}" srcOrd="5" destOrd="0" parTransId="{85FF497F-F07A-9C46-BB37-95D0577D25A0}" sibTransId="{7FD746B6-1795-1640-87EC-76C1399F012B}"/>
    <dgm:cxn modelId="{5C3B2F36-5C7E-A443-B3B4-3975FD9051C2}" type="presOf" srcId="{DA498CCF-6D92-7D41-9805-62D944062AF0}" destId="{321C8C66-4D07-F34B-B5C4-6DE2EA4C1F57}" srcOrd="0" destOrd="0" presId="urn:microsoft.com/office/officeart/2005/8/layout/hierarchy1"/>
    <dgm:cxn modelId="{E52F9427-8A49-F14F-B18A-98FA82747EA2}" type="presOf" srcId="{A4A2867E-FAE0-5A49-98FB-B95CB7A9C517}" destId="{7CC4BD32-1FD6-8147-B73B-7FFBCE1A363D}" srcOrd="0" destOrd="0" presId="urn:microsoft.com/office/officeart/2005/8/layout/hierarchy1"/>
    <dgm:cxn modelId="{2DD0BC0A-70D9-9B4A-8AD4-B3C6025AAD3C}" srcId="{957DA3E0-B886-4043-8465-0390C0F596F0}" destId="{7D7A9DFD-8074-8E43-8D74-2A21181AD647}" srcOrd="0" destOrd="0" parTransId="{58BE587B-255C-9940-A37D-7B0555B15041}" sibTransId="{E85BF396-7482-3C46-A7E5-2D8EFD41E900}"/>
    <dgm:cxn modelId="{DC41F6C8-E8FF-6248-8D62-FEF13138B6C5}" type="presOf" srcId="{94378A53-C900-8C45-9721-B30BFCFE9D51}" destId="{C394758C-B8C1-F146-8ED8-D3DE47E99B89}" srcOrd="0" destOrd="0" presId="urn:microsoft.com/office/officeart/2005/8/layout/hierarchy1"/>
    <dgm:cxn modelId="{0AD34EF6-32DC-A54A-8584-029880305304}" type="presOf" srcId="{CF5B2515-210E-0C41-9FC6-F97F804B3A3C}" destId="{2F5E0855-52D8-1A41-B086-AE7D9070B4A4}" srcOrd="0" destOrd="0" presId="urn:microsoft.com/office/officeart/2005/8/layout/hierarchy1"/>
    <dgm:cxn modelId="{AEA9F97F-FD39-1243-A5E6-317F32D73C9D}" type="presOf" srcId="{52BE8304-1447-314E-B08B-216D93670457}" destId="{E99258BA-F4F3-6C48-8B5E-FC4707550C59}" srcOrd="0" destOrd="0" presId="urn:microsoft.com/office/officeart/2005/8/layout/hierarchy1"/>
    <dgm:cxn modelId="{3CB3E006-E5EA-0F4D-83F9-EA705ECA387C}" type="presOf" srcId="{957DA3E0-B886-4043-8465-0390C0F596F0}" destId="{B09817C1-DF13-9D41-9E68-2199712E4F7B}" srcOrd="0" destOrd="0" presId="urn:microsoft.com/office/officeart/2005/8/layout/hierarchy1"/>
    <dgm:cxn modelId="{18F0A881-6A81-914E-BC0E-2B6FF8C67E55}" srcId="{F12BEF5D-60B9-5647-89DB-868A6710AADB}" destId="{0C1D7D2A-E320-C247-AB54-1950E163123F}" srcOrd="0" destOrd="0" parTransId="{CF5B2515-210E-0C41-9FC6-F97F804B3A3C}" sibTransId="{C18CABFE-B697-E643-B443-5C39AF9F8435}"/>
    <dgm:cxn modelId="{1132D83E-D8E3-CD4E-AE8B-97CDE7EB706F}" srcId="{957DA3E0-B886-4043-8465-0390C0F596F0}" destId="{BE7F5D29-338C-E74E-9CDB-2C57A1D0B9BC}" srcOrd="1" destOrd="0" parTransId="{52BE8304-1447-314E-B08B-216D93670457}" sibTransId="{5288A2CB-0A39-324F-A698-DEC2A6E7F36E}"/>
    <dgm:cxn modelId="{7BCBD41A-D281-6F4F-82AE-5F45D788B1E3}" type="presOf" srcId="{7D7A9DFD-8074-8E43-8D74-2A21181AD647}" destId="{35E2303C-CB54-9B4C-928B-9B93066BD921}" srcOrd="0" destOrd="0" presId="urn:microsoft.com/office/officeart/2005/8/layout/hierarchy1"/>
    <dgm:cxn modelId="{6E3AAC52-7E96-864F-90D2-90FBE3915CF8}" srcId="{957DA3E0-B886-4043-8465-0390C0F596F0}" destId="{F12BEF5D-60B9-5647-89DB-868A6710AADB}" srcOrd="4" destOrd="0" parTransId="{2406388A-18A7-7541-B905-99FDCA90BDD5}" sibTransId="{89DDFA3C-70B7-344B-A4C4-7328CBF31A27}"/>
    <dgm:cxn modelId="{314E5B72-FB15-FE40-B9B2-D0596E3BEA98}" type="presOf" srcId="{E7E86B5F-B870-DB48-B3C8-556052B86EBC}" destId="{775B9386-76FF-D74F-AB46-B20DCC77B0F0}" srcOrd="0" destOrd="0" presId="urn:microsoft.com/office/officeart/2005/8/layout/hierarchy1"/>
    <dgm:cxn modelId="{CD517BCC-AC8F-CB40-9D01-990A43BE4B1E}" type="presOf" srcId="{BE7F5D29-338C-E74E-9CDB-2C57A1D0B9BC}" destId="{8191A118-ECCD-B24B-8903-375C7CCA06B1}" srcOrd="0" destOrd="0" presId="urn:microsoft.com/office/officeart/2005/8/layout/hierarchy1"/>
    <dgm:cxn modelId="{567F4A4F-B8E2-0745-9CBC-F73671B373D3}" srcId="{957DA3E0-B886-4043-8465-0390C0F596F0}" destId="{419DE424-A931-9F4D-8616-F5AA9DA3EA05}" srcOrd="3" destOrd="0" parTransId="{BE7C880F-1E13-3B4B-8560-079572E2DE6F}" sibTransId="{4CCBCD34-4004-FE48-95A6-B99087EA0431}"/>
    <dgm:cxn modelId="{B02E1737-30EC-7141-8F2A-B7FA7FC2F64D}" type="presParOf" srcId="{A7E6B63A-EF1B-BD40-B103-FB61EEA3E871}" destId="{1DD73F92-F993-0B47-B61B-F1EB5CF8959D}" srcOrd="0" destOrd="0" presId="urn:microsoft.com/office/officeart/2005/8/layout/hierarchy1"/>
    <dgm:cxn modelId="{471B6ECB-9033-3F4B-82CE-4A58EC72D852}" type="presParOf" srcId="{1DD73F92-F993-0B47-B61B-F1EB5CF8959D}" destId="{DDF66897-19C4-8043-8D2F-1D11F65A9C9B}" srcOrd="0" destOrd="0" presId="urn:microsoft.com/office/officeart/2005/8/layout/hierarchy1"/>
    <dgm:cxn modelId="{7D8A19FD-F0E0-F94E-AB90-F5AF0D660DD4}" type="presParOf" srcId="{DDF66897-19C4-8043-8D2F-1D11F65A9C9B}" destId="{225729C4-53E6-3243-B865-EFE0D83514A7}" srcOrd="0" destOrd="0" presId="urn:microsoft.com/office/officeart/2005/8/layout/hierarchy1"/>
    <dgm:cxn modelId="{F04AD33C-A686-9748-8575-1E492219FEB4}" type="presParOf" srcId="{DDF66897-19C4-8043-8D2F-1D11F65A9C9B}" destId="{B09817C1-DF13-9D41-9E68-2199712E4F7B}" srcOrd="1" destOrd="0" presId="urn:microsoft.com/office/officeart/2005/8/layout/hierarchy1"/>
    <dgm:cxn modelId="{A5C4F49F-EC42-1549-A7BC-13B41CDCEBA4}" type="presParOf" srcId="{1DD73F92-F993-0B47-B61B-F1EB5CF8959D}" destId="{DEEB70F4-1057-1A48-93B7-AED8C535215F}" srcOrd="1" destOrd="0" presId="urn:microsoft.com/office/officeart/2005/8/layout/hierarchy1"/>
    <dgm:cxn modelId="{6802518D-A1EE-254B-B6E7-0284E2600693}" type="presParOf" srcId="{DEEB70F4-1057-1A48-93B7-AED8C535215F}" destId="{8AAFED1F-D877-9B41-BE63-0273AC8A2D01}" srcOrd="0" destOrd="0" presId="urn:microsoft.com/office/officeart/2005/8/layout/hierarchy1"/>
    <dgm:cxn modelId="{9601D4FE-74D4-2C4E-993A-7DAAB09B80C2}" type="presParOf" srcId="{DEEB70F4-1057-1A48-93B7-AED8C535215F}" destId="{6C658248-EDC4-F049-AA60-E501B2B8DF46}" srcOrd="1" destOrd="0" presId="urn:microsoft.com/office/officeart/2005/8/layout/hierarchy1"/>
    <dgm:cxn modelId="{CE432794-1A79-5743-8B97-47C255A5F9D0}" type="presParOf" srcId="{6C658248-EDC4-F049-AA60-E501B2B8DF46}" destId="{62A98F6A-367F-244B-A065-C13E1A9ABF14}" srcOrd="0" destOrd="0" presId="urn:microsoft.com/office/officeart/2005/8/layout/hierarchy1"/>
    <dgm:cxn modelId="{8D7019A7-6F37-F24C-9ADB-AB1150835315}" type="presParOf" srcId="{62A98F6A-367F-244B-A065-C13E1A9ABF14}" destId="{DE3BF738-56BA-4F43-AD74-3CB2CCD1F824}" srcOrd="0" destOrd="0" presId="urn:microsoft.com/office/officeart/2005/8/layout/hierarchy1"/>
    <dgm:cxn modelId="{22572D06-EC68-464C-96C0-D23206FAAA43}" type="presParOf" srcId="{62A98F6A-367F-244B-A065-C13E1A9ABF14}" destId="{35E2303C-CB54-9B4C-928B-9B93066BD921}" srcOrd="1" destOrd="0" presId="urn:microsoft.com/office/officeart/2005/8/layout/hierarchy1"/>
    <dgm:cxn modelId="{0A707363-863C-4C49-ADEF-1198A4A911AF}" type="presParOf" srcId="{6C658248-EDC4-F049-AA60-E501B2B8DF46}" destId="{0C5292A0-38E4-6941-A889-E2FB1B9ECA7D}" srcOrd="1" destOrd="0" presId="urn:microsoft.com/office/officeart/2005/8/layout/hierarchy1"/>
    <dgm:cxn modelId="{E780D169-F63F-4242-A080-0FA8E8230E2F}" type="presParOf" srcId="{0C5292A0-38E4-6941-A889-E2FB1B9ECA7D}" destId="{775B9386-76FF-D74F-AB46-B20DCC77B0F0}" srcOrd="0" destOrd="0" presId="urn:microsoft.com/office/officeart/2005/8/layout/hierarchy1"/>
    <dgm:cxn modelId="{F8EF30A7-A699-5744-A90C-9BE222E14592}" type="presParOf" srcId="{0C5292A0-38E4-6941-A889-E2FB1B9ECA7D}" destId="{8CFAA3C5-B36F-614F-AC24-BB6FC1D1672A}" srcOrd="1" destOrd="0" presId="urn:microsoft.com/office/officeart/2005/8/layout/hierarchy1"/>
    <dgm:cxn modelId="{CFEC99D9-E8A0-2842-8BD4-812E0ACF0D87}" type="presParOf" srcId="{8CFAA3C5-B36F-614F-AC24-BB6FC1D1672A}" destId="{F9D3957D-298F-444D-9A19-5FBEC4DFFFB2}" srcOrd="0" destOrd="0" presId="urn:microsoft.com/office/officeart/2005/8/layout/hierarchy1"/>
    <dgm:cxn modelId="{856A17A1-24F3-434C-BE15-D27C94906704}" type="presParOf" srcId="{F9D3957D-298F-444D-9A19-5FBEC4DFFFB2}" destId="{E2B4E859-2EDF-EC40-A84E-E35FDFFFFC15}" srcOrd="0" destOrd="0" presId="urn:microsoft.com/office/officeart/2005/8/layout/hierarchy1"/>
    <dgm:cxn modelId="{C3A24D65-C1C9-134F-B19C-F64EC0423078}" type="presParOf" srcId="{F9D3957D-298F-444D-9A19-5FBEC4DFFFB2}" destId="{2B618C6B-963D-E841-B0C2-DE8E79A173EF}" srcOrd="1" destOrd="0" presId="urn:microsoft.com/office/officeart/2005/8/layout/hierarchy1"/>
    <dgm:cxn modelId="{F305E769-AB68-FB49-AEB7-0421CF030707}" type="presParOf" srcId="{8CFAA3C5-B36F-614F-AC24-BB6FC1D1672A}" destId="{982605AF-E368-704D-AD8A-CEC9F06AC5D6}" srcOrd="1" destOrd="0" presId="urn:microsoft.com/office/officeart/2005/8/layout/hierarchy1"/>
    <dgm:cxn modelId="{138362F6-684A-2047-83CC-796696C2A2C7}" type="presParOf" srcId="{DEEB70F4-1057-1A48-93B7-AED8C535215F}" destId="{E99258BA-F4F3-6C48-8B5E-FC4707550C59}" srcOrd="2" destOrd="0" presId="urn:microsoft.com/office/officeart/2005/8/layout/hierarchy1"/>
    <dgm:cxn modelId="{BA754A77-E4BF-F540-B786-E5BE4E2991BC}" type="presParOf" srcId="{DEEB70F4-1057-1A48-93B7-AED8C535215F}" destId="{17078C7C-4DCB-4D43-AA30-DB53D5B54566}" srcOrd="3" destOrd="0" presId="urn:microsoft.com/office/officeart/2005/8/layout/hierarchy1"/>
    <dgm:cxn modelId="{5B03ABC9-01C9-AE43-B888-1DFBE85E51FD}" type="presParOf" srcId="{17078C7C-4DCB-4D43-AA30-DB53D5B54566}" destId="{506AFF81-BCDB-934C-8699-F14216653FA2}" srcOrd="0" destOrd="0" presId="urn:microsoft.com/office/officeart/2005/8/layout/hierarchy1"/>
    <dgm:cxn modelId="{C2890AAD-9BBA-3543-A4B2-676484CE8005}" type="presParOf" srcId="{506AFF81-BCDB-934C-8699-F14216653FA2}" destId="{484E7112-C9B1-F44A-8EE7-CD95F443790D}" srcOrd="0" destOrd="0" presId="urn:microsoft.com/office/officeart/2005/8/layout/hierarchy1"/>
    <dgm:cxn modelId="{1D9F0255-972D-B047-9D6A-53C0BC68500D}" type="presParOf" srcId="{506AFF81-BCDB-934C-8699-F14216653FA2}" destId="{8191A118-ECCD-B24B-8903-375C7CCA06B1}" srcOrd="1" destOrd="0" presId="urn:microsoft.com/office/officeart/2005/8/layout/hierarchy1"/>
    <dgm:cxn modelId="{F43E7418-24DF-5F46-89B3-26F5F0AAF99A}" type="presParOf" srcId="{17078C7C-4DCB-4D43-AA30-DB53D5B54566}" destId="{5EC3EC8F-7DF0-4A40-8364-DF26C74C427F}" srcOrd="1" destOrd="0" presId="urn:microsoft.com/office/officeart/2005/8/layout/hierarchy1"/>
    <dgm:cxn modelId="{54707671-9D10-CA48-B885-05DD8E595197}" type="presParOf" srcId="{DEEB70F4-1057-1A48-93B7-AED8C535215F}" destId="{321C8C66-4D07-F34B-B5C4-6DE2EA4C1F57}" srcOrd="4" destOrd="0" presId="urn:microsoft.com/office/officeart/2005/8/layout/hierarchy1"/>
    <dgm:cxn modelId="{044A8395-1520-084F-BC2F-D80A73780EE0}" type="presParOf" srcId="{DEEB70F4-1057-1A48-93B7-AED8C535215F}" destId="{B13D4267-ED3C-304B-81CA-AA963EA0D5D6}" srcOrd="5" destOrd="0" presId="urn:microsoft.com/office/officeart/2005/8/layout/hierarchy1"/>
    <dgm:cxn modelId="{D6645B1F-D8C0-C344-83A2-FC64B5ACE364}" type="presParOf" srcId="{B13D4267-ED3C-304B-81CA-AA963EA0D5D6}" destId="{3B7B5822-DF05-524B-9CEA-2673ABA13F27}" srcOrd="0" destOrd="0" presId="urn:microsoft.com/office/officeart/2005/8/layout/hierarchy1"/>
    <dgm:cxn modelId="{A55A110E-58BF-B046-B458-5019CB6A27B3}" type="presParOf" srcId="{3B7B5822-DF05-524B-9CEA-2673ABA13F27}" destId="{24B08BB5-4BB7-2E4C-830B-87C387A4DB01}" srcOrd="0" destOrd="0" presId="urn:microsoft.com/office/officeart/2005/8/layout/hierarchy1"/>
    <dgm:cxn modelId="{B42DAF04-3E5A-9249-921F-0962E6C0C804}" type="presParOf" srcId="{3B7B5822-DF05-524B-9CEA-2673ABA13F27}" destId="{26B78BEC-6B3C-C24C-9DFA-92DD9F5010E8}" srcOrd="1" destOrd="0" presId="urn:microsoft.com/office/officeart/2005/8/layout/hierarchy1"/>
    <dgm:cxn modelId="{081F83C6-7E47-2B42-AC88-AA8ABC6973E6}" type="presParOf" srcId="{B13D4267-ED3C-304B-81CA-AA963EA0D5D6}" destId="{9A0803E9-1FD7-694E-B906-706723D96223}" srcOrd="1" destOrd="0" presId="urn:microsoft.com/office/officeart/2005/8/layout/hierarchy1"/>
    <dgm:cxn modelId="{FA977215-1458-1045-ABEF-D7256A6B3BD1}" type="presParOf" srcId="{DEEB70F4-1057-1A48-93B7-AED8C535215F}" destId="{CB5EF201-18D6-8D46-9BE4-467C857DA0FD}" srcOrd="6" destOrd="0" presId="urn:microsoft.com/office/officeart/2005/8/layout/hierarchy1"/>
    <dgm:cxn modelId="{2B3F0671-9520-E34E-A1E7-5FF7BA34134A}" type="presParOf" srcId="{DEEB70F4-1057-1A48-93B7-AED8C535215F}" destId="{491F4F56-5B95-4346-8D58-026A78A38120}" srcOrd="7" destOrd="0" presId="urn:microsoft.com/office/officeart/2005/8/layout/hierarchy1"/>
    <dgm:cxn modelId="{61542155-1F70-6B42-B37B-1B0D5F4F3EDA}" type="presParOf" srcId="{491F4F56-5B95-4346-8D58-026A78A38120}" destId="{E0CAD418-9DC6-FE4D-9737-AD75E0BF58FD}" srcOrd="0" destOrd="0" presId="urn:microsoft.com/office/officeart/2005/8/layout/hierarchy1"/>
    <dgm:cxn modelId="{944F2007-2A7D-9E45-A09D-77F5FB48D840}" type="presParOf" srcId="{E0CAD418-9DC6-FE4D-9737-AD75E0BF58FD}" destId="{4150ACB9-AC88-4343-80E2-955E308194C3}" srcOrd="0" destOrd="0" presId="urn:microsoft.com/office/officeart/2005/8/layout/hierarchy1"/>
    <dgm:cxn modelId="{62389880-618A-B74F-A43E-8D75993AD67C}" type="presParOf" srcId="{E0CAD418-9DC6-FE4D-9737-AD75E0BF58FD}" destId="{8D2325A5-1AB1-C74C-96FE-522EA79DCE41}" srcOrd="1" destOrd="0" presId="urn:microsoft.com/office/officeart/2005/8/layout/hierarchy1"/>
    <dgm:cxn modelId="{C1689E5F-D94F-4C4E-A054-013A3A97EDEB}" type="presParOf" srcId="{491F4F56-5B95-4346-8D58-026A78A38120}" destId="{D00B08A2-49D4-5C45-ACB6-A5DA84D84B91}" srcOrd="1" destOrd="0" presId="urn:microsoft.com/office/officeart/2005/8/layout/hierarchy1"/>
    <dgm:cxn modelId="{43E49E31-A5A9-734D-9E25-3A60F8EBD336}" type="presParOf" srcId="{DEEB70F4-1057-1A48-93B7-AED8C535215F}" destId="{43CB4D56-A5E6-1845-B6E6-8EB288F340B5}" srcOrd="8" destOrd="0" presId="urn:microsoft.com/office/officeart/2005/8/layout/hierarchy1"/>
    <dgm:cxn modelId="{6C6019A0-3F11-3945-81CC-1D250E2107BB}" type="presParOf" srcId="{DEEB70F4-1057-1A48-93B7-AED8C535215F}" destId="{B8A8607A-98F7-4948-BD47-91CEEE103C32}" srcOrd="9" destOrd="0" presId="urn:microsoft.com/office/officeart/2005/8/layout/hierarchy1"/>
    <dgm:cxn modelId="{EA8B4738-BD5C-154D-A128-65A078656BF7}" type="presParOf" srcId="{B8A8607A-98F7-4948-BD47-91CEEE103C32}" destId="{733AFCD6-6E7F-BE4D-8CDC-F9331DEE574D}" srcOrd="0" destOrd="0" presId="urn:microsoft.com/office/officeart/2005/8/layout/hierarchy1"/>
    <dgm:cxn modelId="{36C39D70-5234-7D49-9C6A-68DB506C9D50}" type="presParOf" srcId="{733AFCD6-6E7F-BE4D-8CDC-F9331DEE574D}" destId="{65F55C20-172F-8C42-969F-F62FFE3228FA}" srcOrd="0" destOrd="0" presId="urn:microsoft.com/office/officeart/2005/8/layout/hierarchy1"/>
    <dgm:cxn modelId="{7062EE0B-85C6-2848-9FF7-2255475B0E08}" type="presParOf" srcId="{733AFCD6-6E7F-BE4D-8CDC-F9331DEE574D}" destId="{FCE0A2B6-0AC1-8E4D-B4EB-30B78AD53447}" srcOrd="1" destOrd="0" presId="urn:microsoft.com/office/officeart/2005/8/layout/hierarchy1"/>
    <dgm:cxn modelId="{8DFFF8FE-439A-9F4F-AC89-05F3A279BF92}" type="presParOf" srcId="{B8A8607A-98F7-4948-BD47-91CEEE103C32}" destId="{3B9A776C-DC61-624F-A485-7D1ADDC15711}" srcOrd="1" destOrd="0" presId="urn:microsoft.com/office/officeart/2005/8/layout/hierarchy1"/>
    <dgm:cxn modelId="{DD348F06-251A-E64F-8DCA-011600D947D7}" type="presParOf" srcId="{3B9A776C-DC61-624F-A485-7D1ADDC15711}" destId="{2F5E0855-52D8-1A41-B086-AE7D9070B4A4}" srcOrd="0" destOrd="0" presId="urn:microsoft.com/office/officeart/2005/8/layout/hierarchy1"/>
    <dgm:cxn modelId="{60AF320F-6A46-4C44-B0F5-75CEECA2D2D9}" type="presParOf" srcId="{3B9A776C-DC61-624F-A485-7D1ADDC15711}" destId="{F6013E59-4FC5-BB48-A37D-2AA7770C8429}" srcOrd="1" destOrd="0" presId="urn:microsoft.com/office/officeart/2005/8/layout/hierarchy1"/>
    <dgm:cxn modelId="{ED4B0D44-2A40-5645-86C7-4239FF3B3394}" type="presParOf" srcId="{F6013E59-4FC5-BB48-A37D-2AA7770C8429}" destId="{DFE25833-1336-BD45-8975-E36945F67A39}" srcOrd="0" destOrd="0" presId="urn:microsoft.com/office/officeart/2005/8/layout/hierarchy1"/>
    <dgm:cxn modelId="{AE447B62-8889-AF48-AC7D-3D773035203B}" type="presParOf" srcId="{DFE25833-1336-BD45-8975-E36945F67A39}" destId="{39E68800-A5D0-3745-A9D8-FB5C25912FD8}" srcOrd="0" destOrd="0" presId="urn:microsoft.com/office/officeart/2005/8/layout/hierarchy1"/>
    <dgm:cxn modelId="{0C4BEACE-4FF2-1046-BE55-4F35033F922F}" type="presParOf" srcId="{DFE25833-1336-BD45-8975-E36945F67A39}" destId="{EBA39375-3473-204A-8D20-23197EFE5653}" srcOrd="1" destOrd="0" presId="urn:microsoft.com/office/officeart/2005/8/layout/hierarchy1"/>
    <dgm:cxn modelId="{6DF63D66-5CA4-B746-BC44-AEF55951D3FD}" type="presParOf" srcId="{F6013E59-4FC5-BB48-A37D-2AA7770C8429}" destId="{166A0BCB-EBDD-FC4A-8315-419A73D03B66}" srcOrd="1" destOrd="0" presId="urn:microsoft.com/office/officeart/2005/8/layout/hierarchy1"/>
    <dgm:cxn modelId="{68E873A0-B546-F04F-818D-4CA1406A183A}" type="presParOf" srcId="{DEEB70F4-1057-1A48-93B7-AED8C535215F}" destId="{9FBE4E53-2F04-854A-B5B8-41B58628C4BC}" srcOrd="10" destOrd="0" presId="urn:microsoft.com/office/officeart/2005/8/layout/hierarchy1"/>
    <dgm:cxn modelId="{D9FD615B-10D8-4943-95B6-15F888554F12}" type="presParOf" srcId="{DEEB70F4-1057-1A48-93B7-AED8C535215F}" destId="{7E2D5818-616B-D84E-AC1A-B5C5129C4631}" srcOrd="11" destOrd="0" presId="urn:microsoft.com/office/officeart/2005/8/layout/hierarchy1"/>
    <dgm:cxn modelId="{5E028A8A-CE26-F147-8683-E5ABF5AA8553}" type="presParOf" srcId="{7E2D5818-616B-D84E-AC1A-B5C5129C4631}" destId="{89631C1F-2C82-8D41-829F-929B6E7870C4}" srcOrd="0" destOrd="0" presId="urn:microsoft.com/office/officeart/2005/8/layout/hierarchy1"/>
    <dgm:cxn modelId="{24D9231F-DD18-E448-90AA-4EC339778A4A}" type="presParOf" srcId="{89631C1F-2C82-8D41-829F-929B6E7870C4}" destId="{BE71571A-B36B-6A40-A7B3-E683E5239B0F}" srcOrd="0" destOrd="0" presId="urn:microsoft.com/office/officeart/2005/8/layout/hierarchy1"/>
    <dgm:cxn modelId="{BC84BD87-BE82-8743-B31D-F1A556C9F338}" type="presParOf" srcId="{89631C1F-2C82-8D41-829F-929B6E7870C4}" destId="{C394758C-B8C1-F146-8ED8-D3DE47E99B89}" srcOrd="1" destOrd="0" presId="urn:microsoft.com/office/officeart/2005/8/layout/hierarchy1"/>
    <dgm:cxn modelId="{AF2E3F0D-F92D-964E-835A-8217E8AF98EE}" type="presParOf" srcId="{7E2D5818-616B-D84E-AC1A-B5C5129C4631}" destId="{428682D3-2142-E647-AC1D-B3A1713A2BE6}" srcOrd="1" destOrd="0" presId="urn:microsoft.com/office/officeart/2005/8/layout/hierarchy1"/>
    <dgm:cxn modelId="{AEABC936-FDB4-7E47-9B52-123E3D9C5BEF}" type="presParOf" srcId="{DEEB70F4-1057-1A48-93B7-AED8C535215F}" destId="{7CC4BD32-1FD6-8147-B73B-7FFBCE1A363D}" srcOrd="12" destOrd="0" presId="urn:microsoft.com/office/officeart/2005/8/layout/hierarchy1"/>
    <dgm:cxn modelId="{B3D4305B-199B-DA43-B6A5-9DD4825BD6D0}" type="presParOf" srcId="{DEEB70F4-1057-1A48-93B7-AED8C535215F}" destId="{089864D7-9EC7-8E46-BA74-C0792C5E6F54}" srcOrd="13" destOrd="0" presId="urn:microsoft.com/office/officeart/2005/8/layout/hierarchy1"/>
    <dgm:cxn modelId="{8E87FB9F-1E79-5543-B171-08650093E0E6}" type="presParOf" srcId="{089864D7-9EC7-8E46-BA74-C0792C5E6F54}" destId="{01096132-17D5-844F-8B81-0D335F8A41E2}" srcOrd="0" destOrd="0" presId="urn:microsoft.com/office/officeart/2005/8/layout/hierarchy1"/>
    <dgm:cxn modelId="{6760170D-81CD-B442-8031-22B972772A2A}" type="presParOf" srcId="{01096132-17D5-844F-8B81-0D335F8A41E2}" destId="{D13AF168-C1E0-6945-8D4B-235A89BA5265}" srcOrd="0" destOrd="0" presId="urn:microsoft.com/office/officeart/2005/8/layout/hierarchy1"/>
    <dgm:cxn modelId="{9EA43A4D-3DCB-2D46-88F2-8AB97880A8A9}" type="presParOf" srcId="{01096132-17D5-844F-8B81-0D335F8A41E2}" destId="{11BB4BB0-3D85-0349-A29F-C8FF39F47F76}" srcOrd="1" destOrd="0" presId="urn:microsoft.com/office/officeart/2005/8/layout/hierarchy1"/>
    <dgm:cxn modelId="{B5512774-295F-E64A-9134-6EA5ABF2A9B7}" type="presParOf" srcId="{089864D7-9EC7-8E46-BA74-C0792C5E6F54}" destId="{6A48CFC4-F50F-794B-A5E7-119E5DDAE1B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C4BD32-1FD6-8147-B73B-7FFBCE1A363D}">
      <dsp:nvSpPr>
        <dsp:cNvPr id="0" name=""/>
        <dsp:cNvSpPr/>
      </dsp:nvSpPr>
      <dsp:spPr>
        <a:xfrm>
          <a:off x="3128774" y="1494168"/>
          <a:ext cx="3131380" cy="425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1464"/>
              </a:lnTo>
              <a:lnTo>
                <a:pt x="3131380" y="351464"/>
              </a:lnTo>
              <a:lnTo>
                <a:pt x="3131380" y="42542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BE4E53-2F04-854A-B5B8-41B58628C4BC}">
      <dsp:nvSpPr>
        <dsp:cNvPr id="0" name=""/>
        <dsp:cNvSpPr/>
      </dsp:nvSpPr>
      <dsp:spPr>
        <a:xfrm>
          <a:off x="3128774" y="1494168"/>
          <a:ext cx="2155545" cy="425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1464"/>
              </a:lnTo>
              <a:lnTo>
                <a:pt x="2155545" y="351464"/>
              </a:lnTo>
              <a:lnTo>
                <a:pt x="2155545" y="42542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5E0855-52D8-1A41-B086-AE7D9070B4A4}">
      <dsp:nvSpPr>
        <dsp:cNvPr id="0" name=""/>
        <dsp:cNvSpPr/>
      </dsp:nvSpPr>
      <dsp:spPr>
        <a:xfrm>
          <a:off x="4262763" y="2426588"/>
          <a:ext cx="91440" cy="23220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220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CB4D56-A5E6-1845-B6E6-8EB288F340B5}">
      <dsp:nvSpPr>
        <dsp:cNvPr id="0" name=""/>
        <dsp:cNvSpPr/>
      </dsp:nvSpPr>
      <dsp:spPr>
        <a:xfrm>
          <a:off x="3128774" y="1494168"/>
          <a:ext cx="1179709" cy="425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1464"/>
              </a:lnTo>
              <a:lnTo>
                <a:pt x="1179709" y="351464"/>
              </a:lnTo>
              <a:lnTo>
                <a:pt x="1179709" y="42542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5EF201-18D6-8D46-9BE4-467C857DA0FD}">
      <dsp:nvSpPr>
        <dsp:cNvPr id="0" name=""/>
        <dsp:cNvSpPr/>
      </dsp:nvSpPr>
      <dsp:spPr>
        <a:xfrm>
          <a:off x="3128774" y="1494168"/>
          <a:ext cx="203874" cy="4254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51464"/>
              </a:lnTo>
              <a:lnTo>
                <a:pt x="203874" y="351464"/>
              </a:lnTo>
              <a:lnTo>
                <a:pt x="203874" y="42542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1C8C66-4D07-F34B-B5C4-6DE2EA4C1F57}">
      <dsp:nvSpPr>
        <dsp:cNvPr id="0" name=""/>
        <dsp:cNvSpPr/>
      </dsp:nvSpPr>
      <dsp:spPr>
        <a:xfrm>
          <a:off x="2356812" y="1494168"/>
          <a:ext cx="771961" cy="425428"/>
        </a:xfrm>
        <a:custGeom>
          <a:avLst/>
          <a:gdLst/>
          <a:ahLst/>
          <a:cxnLst/>
          <a:rect l="0" t="0" r="0" b="0"/>
          <a:pathLst>
            <a:path>
              <a:moveTo>
                <a:pt x="771961" y="0"/>
              </a:moveTo>
              <a:lnTo>
                <a:pt x="771961" y="351464"/>
              </a:lnTo>
              <a:lnTo>
                <a:pt x="0" y="351464"/>
              </a:lnTo>
              <a:lnTo>
                <a:pt x="0" y="42542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9258BA-F4F3-6C48-8B5E-FC4707550C59}">
      <dsp:nvSpPr>
        <dsp:cNvPr id="0" name=""/>
        <dsp:cNvSpPr/>
      </dsp:nvSpPr>
      <dsp:spPr>
        <a:xfrm>
          <a:off x="1380977" y="1494168"/>
          <a:ext cx="1747796" cy="425428"/>
        </a:xfrm>
        <a:custGeom>
          <a:avLst/>
          <a:gdLst/>
          <a:ahLst/>
          <a:cxnLst/>
          <a:rect l="0" t="0" r="0" b="0"/>
          <a:pathLst>
            <a:path>
              <a:moveTo>
                <a:pt x="1747796" y="0"/>
              </a:moveTo>
              <a:lnTo>
                <a:pt x="1747796" y="351464"/>
              </a:lnTo>
              <a:lnTo>
                <a:pt x="0" y="351464"/>
              </a:lnTo>
              <a:lnTo>
                <a:pt x="0" y="42542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5B9386-76FF-D74F-AB46-B20DCC77B0F0}">
      <dsp:nvSpPr>
        <dsp:cNvPr id="0" name=""/>
        <dsp:cNvSpPr/>
      </dsp:nvSpPr>
      <dsp:spPr>
        <a:xfrm>
          <a:off x="359421" y="2426588"/>
          <a:ext cx="91440" cy="23220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32204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AFED1F-D877-9B41-BE63-0273AC8A2D01}">
      <dsp:nvSpPr>
        <dsp:cNvPr id="0" name=""/>
        <dsp:cNvSpPr/>
      </dsp:nvSpPr>
      <dsp:spPr>
        <a:xfrm>
          <a:off x="405141" y="1494168"/>
          <a:ext cx="2723632" cy="425428"/>
        </a:xfrm>
        <a:custGeom>
          <a:avLst/>
          <a:gdLst/>
          <a:ahLst/>
          <a:cxnLst/>
          <a:rect l="0" t="0" r="0" b="0"/>
          <a:pathLst>
            <a:path>
              <a:moveTo>
                <a:pt x="2723632" y="0"/>
              </a:moveTo>
              <a:lnTo>
                <a:pt x="2723632" y="351464"/>
              </a:lnTo>
              <a:lnTo>
                <a:pt x="0" y="351464"/>
              </a:lnTo>
              <a:lnTo>
                <a:pt x="0" y="42542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5729C4-53E6-3243-B865-EFE0D83514A7}">
      <dsp:nvSpPr>
        <dsp:cNvPr id="0" name=""/>
        <dsp:cNvSpPr/>
      </dsp:nvSpPr>
      <dsp:spPr>
        <a:xfrm>
          <a:off x="2559690" y="941543"/>
          <a:ext cx="1138166" cy="5526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09817C1-DF13-9D41-9E68-2199712E4F7B}">
      <dsp:nvSpPr>
        <dsp:cNvPr id="0" name=""/>
        <dsp:cNvSpPr/>
      </dsp:nvSpPr>
      <dsp:spPr>
        <a:xfrm>
          <a:off x="2648403" y="1025820"/>
          <a:ext cx="1138166" cy="5526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JQSA Home</a:t>
          </a:r>
          <a:endParaRPr lang="en-US" sz="1100" kern="1200" dirty="0"/>
        </a:p>
      </dsp:txBody>
      <dsp:txXfrm>
        <a:off x="2664589" y="1042006"/>
        <a:ext cx="1105794" cy="520253"/>
      </dsp:txXfrm>
    </dsp:sp>
    <dsp:sp modelId="{DE3BF738-56BA-4F43-AD74-3CB2CCD1F824}">
      <dsp:nvSpPr>
        <dsp:cNvPr id="0" name=""/>
        <dsp:cNvSpPr/>
      </dsp:nvSpPr>
      <dsp:spPr>
        <a:xfrm>
          <a:off x="5936" y="1919597"/>
          <a:ext cx="798410" cy="5069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5E2303C-CB54-9B4C-928B-9B93066BD921}">
      <dsp:nvSpPr>
        <dsp:cNvPr id="0" name=""/>
        <dsp:cNvSpPr/>
      </dsp:nvSpPr>
      <dsp:spPr>
        <a:xfrm>
          <a:off x="94648" y="2003874"/>
          <a:ext cx="798410" cy="50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News $ Events</a:t>
          </a:r>
          <a:endParaRPr lang="en-US" sz="1100" kern="1200" dirty="0"/>
        </a:p>
      </dsp:txBody>
      <dsp:txXfrm>
        <a:off x="109497" y="2018723"/>
        <a:ext cx="768712" cy="477292"/>
      </dsp:txXfrm>
    </dsp:sp>
    <dsp:sp modelId="{E2B4E859-2EDF-EC40-A84E-E35FDFFFFC15}">
      <dsp:nvSpPr>
        <dsp:cNvPr id="0" name=""/>
        <dsp:cNvSpPr/>
      </dsp:nvSpPr>
      <dsp:spPr>
        <a:xfrm>
          <a:off x="5936" y="2658793"/>
          <a:ext cx="798410" cy="5069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B618C6B-963D-E841-B0C2-DE8E79A173EF}">
      <dsp:nvSpPr>
        <dsp:cNvPr id="0" name=""/>
        <dsp:cNvSpPr/>
      </dsp:nvSpPr>
      <dsp:spPr>
        <a:xfrm>
          <a:off x="94648" y="2743069"/>
          <a:ext cx="798410" cy="50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Events calendar</a:t>
          </a:r>
          <a:endParaRPr lang="en-US" sz="1100" kern="1200" dirty="0"/>
        </a:p>
      </dsp:txBody>
      <dsp:txXfrm>
        <a:off x="109497" y="2757918"/>
        <a:ext cx="768712" cy="477292"/>
      </dsp:txXfrm>
    </dsp:sp>
    <dsp:sp modelId="{484E7112-C9B1-F44A-8EE7-CD95F443790D}">
      <dsp:nvSpPr>
        <dsp:cNvPr id="0" name=""/>
        <dsp:cNvSpPr/>
      </dsp:nvSpPr>
      <dsp:spPr>
        <a:xfrm>
          <a:off x="981771" y="1919597"/>
          <a:ext cx="798410" cy="5069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191A118-ECCD-B24B-8903-375C7CCA06B1}">
      <dsp:nvSpPr>
        <dsp:cNvPr id="0" name=""/>
        <dsp:cNvSpPr/>
      </dsp:nvSpPr>
      <dsp:spPr>
        <a:xfrm>
          <a:off x="1070484" y="2003874"/>
          <a:ext cx="798410" cy="50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Alumni</a:t>
          </a:r>
          <a:endParaRPr lang="en-US" sz="1100" kern="1200" dirty="0"/>
        </a:p>
      </dsp:txBody>
      <dsp:txXfrm>
        <a:off x="1085333" y="2018723"/>
        <a:ext cx="768712" cy="477292"/>
      </dsp:txXfrm>
    </dsp:sp>
    <dsp:sp modelId="{24B08BB5-4BB7-2E4C-830B-87C387A4DB01}">
      <dsp:nvSpPr>
        <dsp:cNvPr id="0" name=""/>
        <dsp:cNvSpPr/>
      </dsp:nvSpPr>
      <dsp:spPr>
        <a:xfrm>
          <a:off x="1957607" y="1919597"/>
          <a:ext cx="798410" cy="5069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6B78BEC-6B3C-C24C-9DFA-92DD9F5010E8}">
      <dsp:nvSpPr>
        <dsp:cNvPr id="0" name=""/>
        <dsp:cNvSpPr/>
      </dsp:nvSpPr>
      <dsp:spPr>
        <a:xfrm>
          <a:off x="2046319" y="2003874"/>
          <a:ext cx="798410" cy="50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Students</a:t>
          </a:r>
          <a:endParaRPr lang="en-US" sz="1100" kern="1200" dirty="0"/>
        </a:p>
      </dsp:txBody>
      <dsp:txXfrm>
        <a:off x="2061168" y="2018723"/>
        <a:ext cx="768712" cy="477292"/>
      </dsp:txXfrm>
    </dsp:sp>
    <dsp:sp modelId="{4150ACB9-AC88-4343-80E2-955E308194C3}">
      <dsp:nvSpPr>
        <dsp:cNvPr id="0" name=""/>
        <dsp:cNvSpPr/>
      </dsp:nvSpPr>
      <dsp:spPr>
        <a:xfrm>
          <a:off x="2933442" y="1919597"/>
          <a:ext cx="798410" cy="5069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D2325A5-1AB1-C74C-96FE-522EA79DCE41}">
      <dsp:nvSpPr>
        <dsp:cNvPr id="0" name=""/>
        <dsp:cNvSpPr/>
      </dsp:nvSpPr>
      <dsp:spPr>
        <a:xfrm>
          <a:off x="3022155" y="2003874"/>
          <a:ext cx="798410" cy="50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School Program</a:t>
          </a:r>
          <a:endParaRPr lang="en-US" sz="1100" kern="1200" dirty="0"/>
        </a:p>
      </dsp:txBody>
      <dsp:txXfrm>
        <a:off x="3037004" y="2018723"/>
        <a:ext cx="768712" cy="477292"/>
      </dsp:txXfrm>
    </dsp:sp>
    <dsp:sp modelId="{65F55C20-172F-8C42-969F-F62FFE3228FA}">
      <dsp:nvSpPr>
        <dsp:cNvPr id="0" name=""/>
        <dsp:cNvSpPr/>
      </dsp:nvSpPr>
      <dsp:spPr>
        <a:xfrm>
          <a:off x="3909278" y="1919597"/>
          <a:ext cx="798410" cy="5069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CE0A2B6-0AC1-8E4D-B4EB-30B78AD53447}">
      <dsp:nvSpPr>
        <dsp:cNvPr id="0" name=""/>
        <dsp:cNvSpPr/>
      </dsp:nvSpPr>
      <dsp:spPr>
        <a:xfrm>
          <a:off x="3997990" y="2003874"/>
          <a:ext cx="798410" cy="50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Donation</a:t>
          </a:r>
          <a:endParaRPr lang="en-US" sz="1100" kern="1200" dirty="0"/>
        </a:p>
      </dsp:txBody>
      <dsp:txXfrm>
        <a:off x="4012839" y="2018723"/>
        <a:ext cx="768712" cy="477292"/>
      </dsp:txXfrm>
    </dsp:sp>
    <dsp:sp modelId="{39E68800-A5D0-3745-A9D8-FB5C25912FD8}">
      <dsp:nvSpPr>
        <dsp:cNvPr id="0" name=""/>
        <dsp:cNvSpPr/>
      </dsp:nvSpPr>
      <dsp:spPr>
        <a:xfrm>
          <a:off x="3909278" y="2658793"/>
          <a:ext cx="798410" cy="5069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BA39375-3473-204A-8D20-23197EFE5653}">
      <dsp:nvSpPr>
        <dsp:cNvPr id="0" name=""/>
        <dsp:cNvSpPr/>
      </dsp:nvSpPr>
      <dsp:spPr>
        <a:xfrm>
          <a:off x="3997990" y="2743069"/>
          <a:ext cx="798410" cy="50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Sponsors</a:t>
          </a:r>
          <a:endParaRPr lang="en-US" sz="1100" kern="1200" dirty="0"/>
        </a:p>
      </dsp:txBody>
      <dsp:txXfrm>
        <a:off x="4012839" y="2757918"/>
        <a:ext cx="768712" cy="477292"/>
      </dsp:txXfrm>
    </dsp:sp>
    <dsp:sp modelId="{BE71571A-B36B-6A40-A7B3-E683E5239B0F}">
      <dsp:nvSpPr>
        <dsp:cNvPr id="0" name=""/>
        <dsp:cNvSpPr/>
      </dsp:nvSpPr>
      <dsp:spPr>
        <a:xfrm>
          <a:off x="4885114" y="1919597"/>
          <a:ext cx="798410" cy="5069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394758C-B8C1-F146-8ED8-D3DE47E99B89}">
      <dsp:nvSpPr>
        <dsp:cNvPr id="0" name=""/>
        <dsp:cNvSpPr/>
      </dsp:nvSpPr>
      <dsp:spPr>
        <a:xfrm>
          <a:off x="4973826" y="2003874"/>
          <a:ext cx="798410" cy="50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About JQSA</a:t>
          </a:r>
          <a:endParaRPr lang="en-US" sz="1100" kern="1200" dirty="0"/>
        </a:p>
      </dsp:txBody>
      <dsp:txXfrm>
        <a:off x="4988675" y="2018723"/>
        <a:ext cx="768712" cy="477292"/>
      </dsp:txXfrm>
    </dsp:sp>
    <dsp:sp modelId="{D13AF168-C1E0-6945-8D4B-235A89BA5265}">
      <dsp:nvSpPr>
        <dsp:cNvPr id="0" name=""/>
        <dsp:cNvSpPr/>
      </dsp:nvSpPr>
      <dsp:spPr>
        <a:xfrm>
          <a:off x="5860949" y="1919597"/>
          <a:ext cx="798410" cy="5069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5000"/>
                <a:satMod val="12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44450" dist="50800" dir="5400000" sx="96000" rotWithShape="0">
            <a:srgbClr val="000000">
              <a:alpha val="3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 contourW="15875" prstMaterial="metal">
          <a:bevelT w="101600" h="25400" prst="softRound"/>
          <a:contourClr>
            <a:schemeClr val="accent1">
              <a:hueOff val="0"/>
              <a:satOff val="0"/>
              <a:lumOff val="0"/>
              <a:alphaOff val="0"/>
              <a:shade val="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1BB4BB0-3D85-0349-A29F-C8FF39F47F76}">
      <dsp:nvSpPr>
        <dsp:cNvPr id="0" name=""/>
        <dsp:cNvSpPr/>
      </dsp:nvSpPr>
      <dsp:spPr>
        <a:xfrm>
          <a:off x="5949661" y="2003874"/>
          <a:ext cx="798410" cy="5069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dir="5400000" rotWithShape="0">
            <a:srgbClr val="000000">
              <a:alpha val="28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20400000"/>
          </a:lightRig>
        </a:scene3d>
        <a:sp3d>
          <a:bevelT w="50800" h="127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Contact Us</a:t>
          </a:r>
          <a:endParaRPr lang="en-US" sz="1100" kern="1200" dirty="0"/>
        </a:p>
      </dsp:txBody>
      <dsp:txXfrm>
        <a:off x="5964510" y="2018723"/>
        <a:ext cx="768712" cy="4772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53458B71-319A-4619-B766-EB1A0E45092F}" type="datetimeFigureOut">
              <a:rPr lang="en-US" smtClean="0"/>
              <a:t>4/14/2013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02C69AEA-B0AE-4EAF-A496-CB4CD23D187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JQSA Web Site Plan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674920"/>
          </a:xfrm>
        </p:spPr>
        <p:txBody>
          <a:bodyPr>
            <a:normAutofit/>
          </a:bodyPr>
          <a:lstStyle/>
          <a:p>
            <a:r>
              <a:rPr lang="en-US" dirty="0" err="1" smtClean="0"/>
              <a:t>Johnie</a:t>
            </a:r>
            <a:r>
              <a:rPr lang="en-US" dirty="0" smtClean="0"/>
              <a:t> </a:t>
            </a:r>
            <a:r>
              <a:rPr lang="en-US" dirty="0" err="1" smtClean="0"/>
              <a:t>Orchanian</a:t>
            </a:r>
            <a:endParaRPr lang="en-US" dirty="0" smtClean="0"/>
          </a:p>
          <a:p>
            <a:r>
              <a:rPr lang="en-US" dirty="0" smtClean="0"/>
              <a:t>Daisy </a:t>
            </a:r>
            <a:r>
              <a:rPr lang="en-US" dirty="0" err="1" smtClean="0"/>
              <a:t>Laflamme</a:t>
            </a:r>
            <a:endParaRPr lang="en-US" dirty="0" smtClean="0"/>
          </a:p>
          <a:p>
            <a:r>
              <a:rPr lang="en-US" dirty="0" err="1" smtClean="0"/>
              <a:t>Runcong</a:t>
            </a:r>
            <a:r>
              <a:rPr lang="en-US" dirty="0" smtClean="0"/>
              <a:t> Chen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082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381000"/>
            <a:ext cx="5052510" cy="801136"/>
          </a:xfrm>
        </p:spPr>
        <p:txBody>
          <a:bodyPr>
            <a:normAutofit/>
          </a:bodyPr>
          <a:lstStyle/>
          <a:p>
            <a:r>
              <a:rPr lang="en-US" sz="2800" dirty="0" smtClean="0"/>
              <a:t>Donate Button Link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447800"/>
            <a:ext cx="4344786" cy="487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4550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001983"/>
            <a:ext cx="7590767" cy="34844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2819400" y="596205"/>
            <a:ext cx="20185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HTML</a:t>
            </a:r>
            <a:endParaRPr lang="en-US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3573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47800"/>
            <a:ext cx="7667518" cy="3586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284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801957"/>
            <a:ext cx="7954751" cy="2867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241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290" y="611435"/>
            <a:ext cx="6733310" cy="5719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290" y="228599"/>
            <a:ext cx="1323109" cy="337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475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838200"/>
            <a:ext cx="5257800" cy="5502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929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57200"/>
            <a:ext cx="6332201" cy="5963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753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533400"/>
            <a:ext cx="4734197" cy="56168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870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Outstanding Futures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</a:p>
          <a:p>
            <a:r>
              <a:rPr lang="en-US" dirty="0" smtClean="0"/>
              <a:t>Translate future</a:t>
            </a:r>
          </a:p>
          <a:p>
            <a:r>
              <a:rPr lang="en-US" dirty="0" smtClean="0"/>
              <a:t>PayPal secure Donation Button</a:t>
            </a:r>
          </a:p>
          <a:p>
            <a:r>
              <a:rPr lang="en-US" dirty="0" smtClean="0"/>
              <a:t>Slide shows</a:t>
            </a:r>
          </a:p>
          <a:p>
            <a:r>
              <a:rPr lang="en-US" dirty="0" smtClean="0"/>
              <a:t>User friendly  CMS – </a:t>
            </a:r>
            <a:r>
              <a:rPr lang="en-US" dirty="0" err="1" smtClean="0"/>
              <a:t>Wordpress</a:t>
            </a:r>
            <a:endParaRPr lang="en-US" dirty="0" smtClean="0"/>
          </a:p>
          <a:p>
            <a:r>
              <a:rPr lang="en-US" dirty="0" smtClean="0"/>
              <a:t>Social Media Buttons</a:t>
            </a:r>
          </a:p>
          <a:p>
            <a:r>
              <a:rPr lang="en-US"/>
              <a:t>http://itvm22-4.it.cs.umb.edu/jqsa/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533400"/>
            <a:ext cx="6652710" cy="914400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Site Map</a:t>
            </a:r>
            <a:endParaRPr lang="en-US" b="1" dirty="0">
              <a:solidFill>
                <a:schemeClr val="tx1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4624774"/>
              </p:ext>
            </p:extLst>
          </p:nvPr>
        </p:nvGraphicFramePr>
        <p:xfrm>
          <a:off x="1066800" y="1447800"/>
          <a:ext cx="6754009" cy="43848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6327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title of each page: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Home</a:t>
            </a:r>
          </a:p>
          <a:p>
            <a:r>
              <a:rPr lang="en-US" dirty="0" smtClean="0"/>
              <a:t> </a:t>
            </a:r>
            <a:r>
              <a:rPr lang="en-US" dirty="0" smtClean="0"/>
              <a:t>Donate</a:t>
            </a:r>
          </a:p>
          <a:p>
            <a:r>
              <a:rPr lang="en-US" dirty="0" smtClean="0"/>
              <a:t>Students</a:t>
            </a:r>
          </a:p>
          <a:p>
            <a:r>
              <a:rPr lang="en-US" dirty="0" smtClean="0"/>
              <a:t>School Programs</a:t>
            </a:r>
          </a:p>
          <a:p>
            <a:r>
              <a:rPr lang="en-US" dirty="0" smtClean="0"/>
              <a:t> Alumni</a:t>
            </a:r>
          </a:p>
          <a:p>
            <a:r>
              <a:rPr lang="en-US" dirty="0" smtClean="0"/>
              <a:t> Contact</a:t>
            </a:r>
          </a:p>
          <a:p>
            <a:r>
              <a:rPr lang="en-US" dirty="0" smtClean="0"/>
              <a:t>News and Events</a:t>
            </a:r>
          </a:p>
          <a:p>
            <a:r>
              <a:rPr lang="en-US" dirty="0" smtClean="0"/>
              <a:t> About Us</a:t>
            </a:r>
          </a:p>
          <a:p>
            <a:r>
              <a:rPr lang="en-US" dirty="0" smtClean="0"/>
              <a:t>Translate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09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4525963"/>
          </a:xfrm>
        </p:spPr>
        <p:txBody>
          <a:bodyPr/>
          <a:lstStyle/>
          <a:p>
            <a:r>
              <a:rPr lang="en-US" dirty="0" smtClean="0"/>
              <a:t>JQS Web Page Theme</a:t>
            </a:r>
          </a:p>
          <a:p>
            <a:r>
              <a:rPr lang="en-US" dirty="0" smtClean="0"/>
              <a:t>JQS Layout</a:t>
            </a:r>
          </a:p>
          <a:p>
            <a:r>
              <a:rPr lang="en-US" dirty="0" smtClean="0"/>
              <a:t>JQS Colors</a:t>
            </a:r>
          </a:p>
          <a:p>
            <a:r>
              <a:rPr lang="en-US" dirty="0" smtClean="0"/>
              <a:t>Background</a:t>
            </a:r>
          </a:p>
          <a:p>
            <a:r>
              <a:rPr lang="en-US" dirty="0" smtClean="0"/>
              <a:t>Banner</a:t>
            </a:r>
            <a:endParaRPr lang="en-US" dirty="0"/>
          </a:p>
        </p:txBody>
      </p:sp>
      <p:pic>
        <p:nvPicPr>
          <p:cNvPr id="1026" name="Picture 2" descr="C:\Users\Johnie Orchanian\Documents\College\Year 2\Semester 2\IT 240\Slides for 2\home pag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1" y="3733800"/>
            <a:ext cx="5410200" cy="2652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Johnie Orchanian\Documents\College\Year 2\Semester 2\IT 240\Slides for 2\JQS Pag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1030224"/>
            <a:ext cx="4953000" cy="250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186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0999"/>
            <a:ext cx="7924800" cy="2514601"/>
          </a:xfrm>
        </p:spPr>
        <p:txBody>
          <a:bodyPr>
            <a:normAutofit/>
          </a:bodyPr>
          <a:lstStyle/>
          <a:p>
            <a:r>
              <a:rPr lang="en-US" dirty="0" smtClean="0"/>
              <a:t>Banner</a:t>
            </a:r>
          </a:p>
          <a:p>
            <a:r>
              <a:rPr lang="en-US" dirty="0" smtClean="0"/>
              <a:t>Upcoming Events</a:t>
            </a:r>
          </a:p>
          <a:p>
            <a:r>
              <a:rPr lang="en-US" dirty="0" smtClean="0"/>
              <a:t>Social Media</a:t>
            </a:r>
          </a:p>
          <a:p>
            <a:r>
              <a:rPr lang="en-US" dirty="0" smtClean="0"/>
              <a:t>Links</a:t>
            </a:r>
          </a:p>
          <a:p>
            <a:r>
              <a:rPr lang="en-US" dirty="0" smtClean="0"/>
              <a:t>Events</a:t>
            </a:r>
          </a:p>
        </p:txBody>
      </p:sp>
      <p:pic>
        <p:nvPicPr>
          <p:cNvPr id="2050" name="Picture 2" descr="C:\Users\Johnie Orchanian\Documents\College\Year 2\Semester 2\IT 240\Slides for 2\Side pane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3818" y="692727"/>
            <a:ext cx="2234471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:\Users\Johnie Orchanian\Dropbox\IT240_Group9\new graphics\banner2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97" y="3007764"/>
            <a:ext cx="5702003" cy="556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Johnie Orchanian\Documents\College\Year 2\Semester 2\IT 240\Slides for 2\splash even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97" y="3920837"/>
            <a:ext cx="5460406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253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esi\Desktop\JQSA graphics\new graphics\new graphics\bg3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877855" cy="5618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desi\Desktop\JQSA graphics\new graphics\new graphics\banner2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48838"/>
            <a:ext cx="8877855" cy="866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389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609599"/>
            <a:ext cx="8153400" cy="2209801"/>
          </a:xfrm>
        </p:spPr>
        <p:txBody>
          <a:bodyPr/>
          <a:lstStyle/>
          <a:p>
            <a:r>
              <a:rPr lang="en-US" dirty="0" smtClean="0"/>
              <a:t>Alumni Paragraph</a:t>
            </a:r>
          </a:p>
          <a:p>
            <a:r>
              <a:rPr lang="en-US" dirty="0" smtClean="0"/>
              <a:t>Pictures</a:t>
            </a:r>
          </a:p>
          <a:p>
            <a:r>
              <a:rPr lang="en-US" dirty="0" smtClean="0"/>
              <a:t>Descriptions</a:t>
            </a:r>
          </a:p>
          <a:p>
            <a:r>
              <a:rPr lang="en-US" dirty="0" smtClean="0"/>
              <a:t>Facebook Like</a:t>
            </a:r>
            <a:endParaRPr lang="en-US" dirty="0"/>
          </a:p>
        </p:txBody>
      </p:sp>
      <p:pic>
        <p:nvPicPr>
          <p:cNvPr id="3074" name="Picture 2" descr="C:\Users\Johnie Orchanian\Documents\College\Year 2\Semester 2\IT 240\Slides for 2\alumn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819400"/>
            <a:ext cx="8097086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37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Slide show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209800"/>
            <a:ext cx="4565073" cy="3851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1362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8600"/>
            <a:ext cx="8285305" cy="632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053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91466"/>
            <a:ext cx="8382000" cy="6414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098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95</TotalTime>
  <Words>104</Words>
  <Application>Microsoft Office PowerPoint</Application>
  <PresentationFormat>On-screen Show (4:3)</PresentationFormat>
  <Paragraphs>52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Austin</vt:lpstr>
      <vt:lpstr>JQSA Web Site Plan</vt:lpstr>
      <vt:lpstr>Working title of each page: </vt:lpstr>
      <vt:lpstr>PowerPoint Presentation</vt:lpstr>
      <vt:lpstr>PowerPoint Presentation</vt:lpstr>
      <vt:lpstr>PowerPoint Presentation</vt:lpstr>
      <vt:lpstr>PowerPoint Presentation</vt:lpstr>
      <vt:lpstr>Slide show</vt:lpstr>
      <vt:lpstr>PowerPoint Presentation</vt:lpstr>
      <vt:lpstr>PowerPoint Presentation</vt:lpstr>
      <vt:lpstr>Donate Button Link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Outstanding Futures</vt:lpstr>
      <vt:lpstr>Site Map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desi</dc:creator>
  <cp:lastModifiedBy>desi</cp:lastModifiedBy>
  <cp:revision>12</cp:revision>
  <dcterms:created xsi:type="dcterms:W3CDTF">2012-04-23T19:08:53Z</dcterms:created>
  <dcterms:modified xsi:type="dcterms:W3CDTF">2013-04-14T14:57:32Z</dcterms:modified>
</cp:coreProperties>
</file>

<file path=docProps/thumbnail.jpeg>
</file>